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0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67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83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63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89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06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95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16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27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64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4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5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D5DF-C937-4918-9381-372F02FE9E45}" type="datetimeFigureOut">
              <a:rPr lang="de-DE" smtClean="0"/>
              <a:t>29.06.2020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103B-3E82-411A-8882-71F314F31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28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ensterinhalt horizontal verschieben 18"/>
          <p:cNvSpPr/>
          <p:nvPr/>
        </p:nvSpPr>
        <p:spPr>
          <a:xfrm>
            <a:off x="2452878" y="1331640"/>
            <a:ext cx="4147614" cy="4680520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de-DE" sz="1800" b="1" dirty="0">
                <a:solidFill>
                  <a:prstClr val="black"/>
                </a:solidFill>
              </a:rPr>
              <a:t> </a:t>
            </a:r>
            <a:endParaRPr lang="de-DE" sz="1800" dirty="0">
              <a:solidFill>
                <a:prstClr val="black"/>
              </a:solidFill>
            </a:endParaRPr>
          </a:p>
          <a:p>
            <a:pPr defTabSz="914400"/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Bei dem Abschlussball 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am 11. August haben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die 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Jungen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einen 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Anzug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und die Mädchen 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ein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Kleid getragen. Die 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Jungen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haben den Mädchen einen Blumenstrauß überreicht und die Mädchen haben den 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Jungen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ein kleines 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Geschenk gegeben. Dann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sind wir mit den Tanzpaaren eingelaufen. </a:t>
            </a:r>
          </a:p>
        </p:txBody>
      </p:sp>
      <p:sp>
        <p:nvSpPr>
          <p:cNvPr id="23" name="Fensterinhalt horizontal verschieben 22"/>
          <p:cNvSpPr/>
          <p:nvPr/>
        </p:nvSpPr>
        <p:spPr>
          <a:xfrm>
            <a:off x="2375010" y="5834910"/>
            <a:ext cx="3859582" cy="3012769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de-DE" sz="1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ir haben langsamen Walzer, Rumba, Jive und Disco Fox </a:t>
            </a:r>
            <a:r>
              <a:rPr lang="de-DE" sz="1800" dirty="0">
                <a:solidFill>
                  <a:prstClr val="black"/>
                </a:solidFill>
                <a:latin typeface="Century Gothic" panose="020B0502020202020204" pitchFamily="34" charset="0"/>
              </a:rPr>
              <a:t>getanzt. Wir hatten alle </a:t>
            </a:r>
            <a:r>
              <a:rPr lang="de-DE" sz="1800">
                <a:solidFill>
                  <a:prstClr val="black"/>
                </a:solidFill>
                <a:latin typeface="Century Gothic" panose="020B0502020202020204" pitchFamily="34" charset="0"/>
              </a:rPr>
              <a:t>viel </a:t>
            </a:r>
            <a:r>
              <a:rPr lang="de-DE" sz="1800" smtClean="0">
                <a:solidFill>
                  <a:prstClr val="black"/>
                </a:solidFill>
                <a:latin typeface="Century Gothic" panose="020B0502020202020204" pitchFamily="34" charset="0"/>
              </a:rPr>
              <a:t>Spaß</a:t>
            </a:r>
            <a:r>
              <a:rPr lang="de-DE" sz="1800">
                <a:solidFill>
                  <a:prstClr val="black"/>
                </a:solidFill>
                <a:latin typeface="Century Gothic" panose="020B0502020202020204" pitchFamily="34" charset="0"/>
              </a:rPr>
              <a:t>!</a:t>
            </a:r>
            <a:endParaRPr lang="de-DE" sz="1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Fensterinhalt horizontal verschieben 24"/>
          <p:cNvSpPr/>
          <p:nvPr/>
        </p:nvSpPr>
        <p:spPr>
          <a:xfrm>
            <a:off x="2348880" y="524745"/>
            <a:ext cx="4365992" cy="1224136"/>
          </a:xfrm>
          <a:prstGeom prst="horizont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de-DE" sz="3200" b="1" u="sng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Abschlussball 2018 </a:t>
            </a:r>
            <a:endParaRPr lang="de-DE" sz="3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de-DE" sz="1800">
              <a:solidFill>
                <a:prstClr val="black"/>
              </a:solidFill>
            </a:endParaRPr>
          </a:p>
        </p:txBody>
      </p:sp>
      <p:graphicFrame>
        <p:nvGraphicFramePr>
          <p:cNvPr id="3" name="Objek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817683"/>
              </p:ext>
            </p:extLst>
          </p:nvPr>
        </p:nvGraphicFramePr>
        <p:xfrm>
          <a:off x="260650" y="5327134"/>
          <a:ext cx="18764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ld" r:id="rId3" imgW="0" imgH="0" progId="StaticMetafile">
                  <p:embed/>
                </p:oleObj>
              </mc:Choice>
              <mc:Fallback>
                <p:oleObj name="Bild" r:id="rId3" imgW="0" imgH="0" progId="StaticMetafil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50" y="5327134"/>
                        <a:ext cx="1876425" cy="3333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 descr="U:\Abschlussball 2018\IMG_E5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3" y="457393"/>
            <a:ext cx="2004515" cy="17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U:\Abschlussball 2018\CIMG38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" y="2841038"/>
            <a:ext cx="2400264" cy="16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6214" y="3907311"/>
            <a:ext cx="5217082" cy="1524000"/>
          </a:xfrm>
        </p:spPr>
        <p:txBody>
          <a:bodyPr>
            <a:normAutofit/>
          </a:bodyPr>
          <a:lstStyle/>
          <a:p>
            <a:r>
              <a:rPr lang="de-DE" dirty="0" smtClean="0"/>
              <a:t>Unsere Tanzpaare</a:t>
            </a:r>
            <a:endParaRPr lang="de-DE" dirty="0"/>
          </a:p>
        </p:txBody>
      </p:sp>
      <p:pic>
        <p:nvPicPr>
          <p:cNvPr id="2050" name="Picture 2" descr="U:\Abschlussball 2018\IMG_E5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859139"/>
            <a:ext cx="1860465" cy="28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bschlussball 2018\IMG_E5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85" y="849740"/>
            <a:ext cx="1872208" cy="28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Abschlussball 2018\IMG_E5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65" y="876837"/>
            <a:ext cx="1823137" cy="28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U:\Abschlussball 2018\IMG_E56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9" y="5436097"/>
            <a:ext cx="2160240" cy="28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:\Abschlussball 2018\IMG_E5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02" y="5436096"/>
            <a:ext cx="2250295" cy="27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9621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Bildschirmpräsentation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Larissa</vt:lpstr>
      <vt:lpstr>Bild</vt:lpstr>
      <vt:lpstr>PowerPoint-Präsentation</vt:lpstr>
      <vt:lpstr>Unsere Tanzpaare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Lehrer, MTK</dc:creator>
  <cp:lastModifiedBy>Lehrer, MTK</cp:lastModifiedBy>
  <cp:revision>1</cp:revision>
  <dcterms:created xsi:type="dcterms:W3CDTF">2020-06-29T10:36:50Z</dcterms:created>
  <dcterms:modified xsi:type="dcterms:W3CDTF">2020-06-29T10:38:15Z</dcterms:modified>
</cp:coreProperties>
</file>