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</p:sldIdLst>
  <p:sldSz cx="10693400" cy="15122525"/>
  <p:notesSz cx="6797675" cy="9926638"/>
  <p:defaultTextStyle>
    <a:defPPr>
      <a:defRPr lang="de-DE"/>
    </a:defPPr>
    <a:lvl1pPr marL="0" algn="l" defTabSz="1293144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6572" algn="l" defTabSz="1293144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93144" algn="l" defTabSz="1293144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39717" algn="l" defTabSz="1293144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86289" algn="l" defTabSz="1293144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32861" algn="l" defTabSz="1293144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79433" algn="l" defTabSz="1293144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526006" algn="l" defTabSz="1293144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72578" algn="l" defTabSz="1293144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626" y="-120"/>
      </p:cViewPr>
      <p:guideLst>
        <p:guide orient="horz" pos="4763"/>
        <p:guide pos="33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2005" y="4697786"/>
            <a:ext cx="9089391" cy="324154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4011" y="8569430"/>
            <a:ext cx="7485380" cy="38646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6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3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39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86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3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79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26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72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AEC4E-9016-4895-9CFA-43A445B28482}" type="datetimeFigureOut">
              <a:rPr lang="de-DE" smtClean="0"/>
              <a:t>29.06.2020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CC76-6878-4F34-B1EC-CA8961337A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6670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AEC4E-9016-4895-9CFA-43A445B28482}" type="datetimeFigureOut">
              <a:rPr lang="de-DE" smtClean="0"/>
              <a:t>29.06.2020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CC76-6878-4F34-B1EC-CA8961337A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56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52715" y="605603"/>
            <a:ext cx="2406015" cy="1290315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670" y="605603"/>
            <a:ext cx="7039821" cy="1290315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AEC4E-9016-4895-9CFA-43A445B28482}" type="datetimeFigureOut">
              <a:rPr lang="de-DE" smtClean="0"/>
              <a:t>29.06.2020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CC76-6878-4F34-B1EC-CA8961337A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6377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AEC4E-9016-4895-9CFA-43A445B28482}" type="datetimeFigureOut">
              <a:rPr lang="de-DE" smtClean="0"/>
              <a:t>29.06.2020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CC76-6878-4F34-B1EC-CA8961337A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9722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704" y="9717623"/>
            <a:ext cx="9089391" cy="3003501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704" y="6409572"/>
            <a:ext cx="9089391" cy="3308051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657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9314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3971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862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328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7943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260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725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AEC4E-9016-4895-9CFA-43A445B28482}" type="datetimeFigureOut">
              <a:rPr lang="de-DE" smtClean="0"/>
              <a:t>29.06.2020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CC76-6878-4F34-B1EC-CA8961337A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9271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670" y="3528590"/>
            <a:ext cx="4722919" cy="9980168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35811" y="3528590"/>
            <a:ext cx="4722919" cy="9980168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AEC4E-9016-4895-9CFA-43A445B28482}" type="datetimeFigureOut">
              <a:rPr lang="de-DE" smtClean="0"/>
              <a:t>29.06.2020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CC76-6878-4F34-B1EC-CA8961337A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6867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671" y="3385067"/>
            <a:ext cx="4724775" cy="1410735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6572" indent="0">
              <a:buNone/>
              <a:defRPr sz="2800" b="1"/>
            </a:lvl2pPr>
            <a:lvl3pPr marL="1293144" indent="0">
              <a:buNone/>
              <a:defRPr sz="2500" b="1"/>
            </a:lvl3pPr>
            <a:lvl4pPr marL="1939717" indent="0">
              <a:buNone/>
              <a:defRPr sz="2300" b="1"/>
            </a:lvl4pPr>
            <a:lvl5pPr marL="2586289" indent="0">
              <a:buNone/>
              <a:defRPr sz="2300" b="1"/>
            </a:lvl5pPr>
            <a:lvl6pPr marL="3232861" indent="0">
              <a:buNone/>
              <a:defRPr sz="2300" b="1"/>
            </a:lvl6pPr>
            <a:lvl7pPr marL="3879433" indent="0">
              <a:buNone/>
              <a:defRPr sz="2300" b="1"/>
            </a:lvl7pPr>
            <a:lvl8pPr marL="4526006" indent="0">
              <a:buNone/>
              <a:defRPr sz="2300" b="1"/>
            </a:lvl8pPr>
            <a:lvl9pPr marL="5172578" indent="0">
              <a:buNone/>
              <a:defRPr sz="23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671" y="4795801"/>
            <a:ext cx="4724775" cy="8712955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2100" y="3385067"/>
            <a:ext cx="4726631" cy="1410735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6572" indent="0">
              <a:buNone/>
              <a:defRPr sz="2800" b="1"/>
            </a:lvl2pPr>
            <a:lvl3pPr marL="1293144" indent="0">
              <a:buNone/>
              <a:defRPr sz="2500" b="1"/>
            </a:lvl3pPr>
            <a:lvl4pPr marL="1939717" indent="0">
              <a:buNone/>
              <a:defRPr sz="2300" b="1"/>
            </a:lvl4pPr>
            <a:lvl5pPr marL="2586289" indent="0">
              <a:buNone/>
              <a:defRPr sz="2300" b="1"/>
            </a:lvl5pPr>
            <a:lvl6pPr marL="3232861" indent="0">
              <a:buNone/>
              <a:defRPr sz="2300" b="1"/>
            </a:lvl6pPr>
            <a:lvl7pPr marL="3879433" indent="0">
              <a:buNone/>
              <a:defRPr sz="2300" b="1"/>
            </a:lvl7pPr>
            <a:lvl8pPr marL="4526006" indent="0">
              <a:buNone/>
              <a:defRPr sz="2300" b="1"/>
            </a:lvl8pPr>
            <a:lvl9pPr marL="5172578" indent="0">
              <a:buNone/>
              <a:defRPr sz="23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2100" y="4795801"/>
            <a:ext cx="4726631" cy="8712955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AEC4E-9016-4895-9CFA-43A445B28482}" type="datetimeFigureOut">
              <a:rPr lang="de-DE" smtClean="0"/>
              <a:t>29.06.2020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CC76-6878-4F34-B1EC-CA8961337A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6233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AEC4E-9016-4895-9CFA-43A445B28482}" type="datetimeFigureOut">
              <a:rPr lang="de-DE" smtClean="0"/>
              <a:t>29.06.2020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CC76-6878-4F34-B1EC-CA8961337A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3101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AEC4E-9016-4895-9CFA-43A445B28482}" type="datetimeFigureOut">
              <a:rPr lang="de-DE" smtClean="0"/>
              <a:t>29.06.2020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CC76-6878-4F34-B1EC-CA8961337A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687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672" y="602101"/>
            <a:ext cx="3518054" cy="2562428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0822" y="602101"/>
            <a:ext cx="5977908" cy="12906657"/>
          </a:xfrm>
        </p:spPr>
        <p:txBody>
          <a:bodyPr/>
          <a:lstStyle>
            <a:lvl1pPr>
              <a:defRPr sz="45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672" y="3164530"/>
            <a:ext cx="3518054" cy="10344228"/>
          </a:xfrm>
        </p:spPr>
        <p:txBody>
          <a:bodyPr/>
          <a:lstStyle>
            <a:lvl1pPr marL="0" indent="0">
              <a:buNone/>
              <a:defRPr sz="2000"/>
            </a:lvl1pPr>
            <a:lvl2pPr marL="646572" indent="0">
              <a:buNone/>
              <a:defRPr sz="1700"/>
            </a:lvl2pPr>
            <a:lvl3pPr marL="1293144" indent="0">
              <a:buNone/>
              <a:defRPr sz="1400"/>
            </a:lvl3pPr>
            <a:lvl4pPr marL="1939717" indent="0">
              <a:buNone/>
              <a:defRPr sz="1300"/>
            </a:lvl4pPr>
            <a:lvl5pPr marL="2586289" indent="0">
              <a:buNone/>
              <a:defRPr sz="1300"/>
            </a:lvl5pPr>
            <a:lvl6pPr marL="3232861" indent="0">
              <a:buNone/>
              <a:defRPr sz="1300"/>
            </a:lvl6pPr>
            <a:lvl7pPr marL="3879433" indent="0">
              <a:buNone/>
              <a:defRPr sz="1300"/>
            </a:lvl7pPr>
            <a:lvl8pPr marL="4526006" indent="0">
              <a:buNone/>
              <a:defRPr sz="1300"/>
            </a:lvl8pPr>
            <a:lvl9pPr marL="5172578" indent="0">
              <a:buNone/>
              <a:defRPr sz="13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AEC4E-9016-4895-9CFA-43A445B28482}" type="datetimeFigureOut">
              <a:rPr lang="de-DE" smtClean="0"/>
              <a:t>29.06.2020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CC76-6878-4F34-B1EC-CA8961337A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786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981" y="10585768"/>
            <a:ext cx="6416040" cy="1249709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981" y="1351225"/>
            <a:ext cx="6416040" cy="9073515"/>
          </a:xfrm>
        </p:spPr>
        <p:txBody>
          <a:bodyPr/>
          <a:lstStyle>
            <a:lvl1pPr marL="0" indent="0">
              <a:buNone/>
              <a:defRPr sz="4500"/>
            </a:lvl1pPr>
            <a:lvl2pPr marL="646572" indent="0">
              <a:buNone/>
              <a:defRPr sz="4000"/>
            </a:lvl2pPr>
            <a:lvl3pPr marL="1293144" indent="0">
              <a:buNone/>
              <a:defRPr sz="3400"/>
            </a:lvl3pPr>
            <a:lvl4pPr marL="1939717" indent="0">
              <a:buNone/>
              <a:defRPr sz="2800"/>
            </a:lvl4pPr>
            <a:lvl5pPr marL="2586289" indent="0">
              <a:buNone/>
              <a:defRPr sz="2800"/>
            </a:lvl5pPr>
            <a:lvl6pPr marL="3232861" indent="0">
              <a:buNone/>
              <a:defRPr sz="2800"/>
            </a:lvl6pPr>
            <a:lvl7pPr marL="3879433" indent="0">
              <a:buNone/>
              <a:defRPr sz="2800"/>
            </a:lvl7pPr>
            <a:lvl8pPr marL="4526006" indent="0">
              <a:buNone/>
              <a:defRPr sz="2800"/>
            </a:lvl8pPr>
            <a:lvl9pPr marL="5172578" indent="0">
              <a:buNone/>
              <a:defRPr sz="28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981" y="11835477"/>
            <a:ext cx="6416040" cy="1774796"/>
          </a:xfrm>
        </p:spPr>
        <p:txBody>
          <a:bodyPr/>
          <a:lstStyle>
            <a:lvl1pPr marL="0" indent="0">
              <a:buNone/>
              <a:defRPr sz="2000"/>
            </a:lvl1pPr>
            <a:lvl2pPr marL="646572" indent="0">
              <a:buNone/>
              <a:defRPr sz="1700"/>
            </a:lvl2pPr>
            <a:lvl3pPr marL="1293144" indent="0">
              <a:buNone/>
              <a:defRPr sz="1400"/>
            </a:lvl3pPr>
            <a:lvl4pPr marL="1939717" indent="0">
              <a:buNone/>
              <a:defRPr sz="1300"/>
            </a:lvl4pPr>
            <a:lvl5pPr marL="2586289" indent="0">
              <a:buNone/>
              <a:defRPr sz="1300"/>
            </a:lvl5pPr>
            <a:lvl6pPr marL="3232861" indent="0">
              <a:buNone/>
              <a:defRPr sz="1300"/>
            </a:lvl6pPr>
            <a:lvl7pPr marL="3879433" indent="0">
              <a:buNone/>
              <a:defRPr sz="1300"/>
            </a:lvl7pPr>
            <a:lvl8pPr marL="4526006" indent="0">
              <a:buNone/>
              <a:defRPr sz="1300"/>
            </a:lvl8pPr>
            <a:lvl9pPr marL="5172578" indent="0">
              <a:buNone/>
              <a:defRPr sz="13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AEC4E-9016-4895-9CFA-43A445B28482}" type="datetimeFigureOut">
              <a:rPr lang="de-DE" smtClean="0"/>
              <a:t>29.06.2020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CC76-6878-4F34-B1EC-CA8961337A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078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34671" y="605603"/>
            <a:ext cx="9624060" cy="2520420"/>
          </a:xfrm>
          <a:prstGeom prst="rect">
            <a:avLst/>
          </a:prstGeom>
        </p:spPr>
        <p:txBody>
          <a:bodyPr vert="horz" lIns="129314" tIns="64657" rIns="129314" bIns="64657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671" y="3528590"/>
            <a:ext cx="9624060" cy="9980168"/>
          </a:xfrm>
          <a:prstGeom prst="rect">
            <a:avLst/>
          </a:prstGeom>
        </p:spPr>
        <p:txBody>
          <a:bodyPr vert="horz" lIns="129314" tIns="64657" rIns="129314" bIns="64657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34671" y="14016342"/>
            <a:ext cx="2495127" cy="805135"/>
          </a:xfrm>
          <a:prstGeom prst="rect">
            <a:avLst/>
          </a:prstGeom>
        </p:spPr>
        <p:txBody>
          <a:bodyPr vert="horz" lIns="129314" tIns="64657" rIns="129314" bIns="64657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AEC4E-9016-4895-9CFA-43A445B28482}" type="datetimeFigureOut">
              <a:rPr lang="de-DE" smtClean="0"/>
              <a:t>29.06.2020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53579" y="14016342"/>
            <a:ext cx="3386243" cy="805135"/>
          </a:xfrm>
          <a:prstGeom prst="rect">
            <a:avLst/>
          </a:prstGeom>
        </p:spPr>
        <p:txBody>
          <a:bodyPr vert="horz" lIns="129314" tIns="64657" rIns="129314" bIns="64657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63604" y="14016342"/>
            <a:ext cx="2495127" cy="805135"/>
          </a:xfrm>
          <a:prstGeom prst="rect">
            <a:avLst/>
          </a:prstGeom>
        </p:spPr>
        <p:txBody>
          <a:bodyPr vert="horz" lIns="129314" tIns="64657" rIns="129314" bIns="64657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2CC76-6878-4F34-B1EC-CA8961337A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153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93144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4929" indent="-484929" algn="l" defTabSz="1293144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50680" indent="-404108" algn="l" defTabSz="1293144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16431" indent="-323286" algn="l" defTabSz="1293144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63003" indent="-323286" algn="l" defTabSz="129314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09575" indent="-323286" algn="l" defTabSz="1293144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56147" indent="-323286" algn="l" defTabSz="12931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02720" indent="-323286" algn="l" defTabSz="12931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49292" indent="-323286" algn="l" defTabSz="12931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95864" indent="-323286" algn="l" defTabSz="12931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9314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6572" algn="l" defTabSz="129314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93144" algn="l" defTabSz="129314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39717" algn="l" defTabSz="129314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6289" algn="l" defTabSz="129314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32861" algn="l" defTabSz="129314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433" algn="l" defTabSz="129314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526006" algn="l" defTabSz="129314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72578" algn="l" defTabSz="129314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391" y="2906277"/>
            <a:ext cx="1872127" cy="332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2386360" y="738440"/>
            <a:ext cx="6274891" cy="2045700"/>
          </a:xfrm>
          <a:prstGeom prst="rect">
            <a:avLst/>
          </a:prstGeom>
        </p:spPr>
        <p:txBody>
          <a:bodyPr wrap="square" lIns="129314" tIns="64657" rIns="129314" bIns="64657">
            <a:spAutoFit/>
          </a:bodyPr>
          <a:lstStyle/>
          <a:p>
            <a:r>
              <a:rPr lang="de-DE" sz="6200" dirty="0"/>
              <a:t>Unser Alltag in der Trainingswohnung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832" y="5237299"/>
            <a:ext cx="3188389" cy="239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4860239" y="3452627"/>
            <a:ext cx="5033909" cy="1697496"/>
          </a:xfrm>
          <a:prstGeom prst="rect">
            <a:avLst/>
          </a:prstGeom>
        </p:spPr>
        <p:txBody>
          <a:bodyPr wrap="square" lIns="129314" tIns="64657" rIns="129314" bIns="64657">
            <a:spAutoFit/>
          </a:bodyPr>
          <a:lstStyle/>
          <a:p>
            <a:r>
              <a:rPr lang="de-DE" dirty="0"/>
              <a:t>Wir frühstücken in der Wohnung gemeinsam. Dafür kochen wir erst Kaffee und holen Brötchen beim Bäcker. 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269" y="6848431"/>
            <a:ext cx="2385091" cy="317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eck 6"/>
          <p:cNvSpPr/>
          <p:nvPr/>
        </p:nvSpPr>
        <p:spPr>
          <a:xfrm>
            <a:off x="4633846" y="8070428"/>
            <a:ext cx="5222027" cy="1305766"/>
          </a:xfrm>
          <a:prstGeom prst="rect">
            <a:avLst/>
          </a:prstGeom>
        </p:spPr>
        <p:txBody>
          <a:bodyPr wrap="square" lIns="129314" tIns="64657" rIns="129314" bIns="64657">
            <a:spAutoFit/>
          </a:bodyPr>
          <a:lstStyle/>
          <a:p>
            <a:r>
              <a:rPr lang="de-DE" dirty="0"/>
              <a:t>Nach dem Frühstück müssen wir das schmutzige Geschirr in die Spülmaschine einräumen.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308" y="10525417"/>
            <a:ext cx="2844538" cy="222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7"/>
          <p:cNvSpPr/>
          <p:nvPr/>
        </p:nvSpPr>
        <p:spPr>
          <a:xfrm>
            <a:off x="5098858" y="10679463"/>
            <a:ext cx="3514338" cy="2089226"/>
          </a:xfrm>
          <a:prstGeom prst="rect">
            <a:avLst/>
          </a:prstGeom>
        </p:spPr>
        <p:txBody>
          <a:bodyPr wrap="square" lIns="129314" tIns="64657" rIns="129314" bIns="64657">
            <a:spAutoFit/>
          </a:bodyPr>
          <a:lstStyle/>
          <a:p>
            <a:r>
              <a:rPr lang="de-DE" dirty="0"/>
              <a:t>Wir gehen auch selber einkaufen, zum Beispiel zum Baumarkt, wenn wir etwas für den Haushalt brauchen.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114" y="13001807"/>
            <a:ext cx="2495404" cy="187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eck 8"/>
          <p:cNvSpPr/>
          <p:nvPr/>
        </p:nvSpPr>
        <p:spPr>
          <a:xfrm>
            <a:off x="4633846" y="13538592"/>
            <a:ext cx="4814824" cy="515298"/>
          </a:xfrm>
          <a:prstGeom prst="rect">
            <a:avLst/>
          </a:prstGeom>
        </p:spPr>
        <p:txBody>
          <a:bodyPr wrap="square" lIns="129314" tIns="64657" rIns="129314" bIns="64657">
            <a:spAutoFit/>
          </a:bodyPr>
          <a:lstStyle/>
          <a:p>
            <a:r>
              <a:rPr lang="de-DE" dirty="0"/>
              <a:t>Wir stellen </a:t>
            </a:r>
            <a:r>
              <a:rPr lang="de-DE" dirty="0" smtClean="0"/>
              <a:t>auch </a:t>
            </a:r>
            <a:r>
              <a:rPr lang="de-DE" dirty="0"/>
              <a:t>Kellerregale auf.</a:t>
            </a:r>
          </a:p>
        </p:txBody>
      </p:sp>
    </p:spTree>
    <p:extLst>
      <p:ext uri="{BB962C8B-B14F-4D97-AF65-F5344CB8AC3E}">
        <p14:creationId xmlns:p14="http://schemas.microsoft.com/office/powerpoint/2010/main" val="261105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969" y="475715"/>
            <a:ext cx="2999450" cy="4009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34" y="4859999"/>
            <a:ext cx="2138560" cy="2848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694" y="6000551"/>
            <a:ext cx="2444069" cy="182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208" y="5079200"/>
            <a:ext cx="2310206" cy="173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364" y="4805321"/>
            <a:ext cx="2017810" cy="269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575436" y="7866762"/>
            <a:ext cx="9674440" cy="1305766"/>
          </a:xfrm>
          <a:prstGeom prst="rect">
            <a:avLst/>
          </a:prstGeom>
        </p:spPr>
        <p:txBody>
          <a:bodyPr wrap="square" lIns="129314" tIns="64657" rIns="129314" bIns="64657">
            <a:spAutoFit/>
          </a:bodyPr>
          <a:lstStyle/>
          <a:p>
            <a:r>
              <a:rPr lang="de-DE" dirty="0"/>
              <a:t>Wir müssen regelmäßig die Hausordnung machen. Dazu gehört, dass wir die Treppe, die Terrasse und die Wege fegen, die Blumen gießen und Fenster putzen.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87" y="9587916"/>
            <a:ext cx="2836966" cy="377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178" y="9587915"/>
            <a:ext cx="2910211" cy="38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7293743" y="10824001"/>
            <a:ext cx="3049688" cy="1305766"/>
          </a:xfrm>
          <a:prstGeom prst="rect">
            <a:avLst/>
          </a:prstGeom>
        </p:spPr>
        <p:txBody>
          <a:bodyPr wrap="square" lIns="129314" tIns="64657" rIns="129314" bIns="64657">
            <a:spAutoFit/>
          </a:bodyPr>
          <a:lstStyle/>
          <a:p>
            <a:r>
              <a:rPr lang="de-DE" dirty="0"/>
              <a:t>Außerdem wischen wir den Boden und wischen </a:t>
            </a:r>
            <a:r>
              <a:rPr lang="de-DE" dirty="0" smtClean="0"/>
              <a:t>Staub.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4754065" y="2147603"/>
            <a:ext cx="5107824" cy="1697496"/>
          </a:xfrm>
          <a:prstGeom prst="rect">
            <a:avLst/>
          </a:prstGeom>
          <a:noFill/>
        </p:spPr>
        <p:txBody>
          <a:bodyPr wrap="square" lIns="129314" tIns="64657" rIns="129314" bIns="64657" rtlCol="0">
            <a:spAutoFit/>
          </a:bodyPr>
          <a:lstStyle/>
          <a:p>
            <a:r>
              <a:rPr lang="de-DE" dirty="0" smtClean="0"/>
              <a:t>Wir haben einen neuen Staubsauger ausgepackt und zusammengesteckt. Jetzt können wir damit die Wohnung saugen.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611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69" y="1149364"/>
            <a:ext cx="2810862" cy="375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4728399" y="2571438"/>
            <a:ext cx="4277121" cy="914036"/>
          </a:xfrm>
          <a:prstGeom prst="rect">
            <a:avLst/>
          </a:prstGeom>
        </p:spPr>
        <p:txBody>
          <a:bodyPr wrap="square" lIns="129314" tIns="64657" rIns="129314" bIns="64657">
            <a:spAutoFit/>
          </a:bodyPr>
          <a:lstStyle/>
          <a:p>
            <a:r>
              <a:rPr lang="de-DE" dirty="0"/>
              <a:t>Manchmal waschen wir Wäsche und bügeln </a:t>
            </a:r>
            <a:r>
              <a:rPr lang="de-DE" dirty="0" smtClean="0"/>
              <a:t>sie.</a:t>
            </a:r>
            <a:endParaRPr lang="de-D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69" y="5321096"/>
            <a:ext cx="2292556" cy="305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515" y="5524764"/>
            <a:ext cx="1990234" cy="2647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553" y="5523482"/>
            <a:ext cx="3663999" cy="275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1149641" y="8639014"/>
            <a:ext cx="7128535" cy="914036"/>
          </a:xfrm>
          <a:prstGeom prst="rect">
            <a:avLst/>
          </a:prstGeom>
        </p:spPr>
        <p:txBody>
          <a:bodyPr wrap="square" lIns="129314" tIns="64657" rIns="129314" bIns="64657">
            <a:spAutoFit/>
          </a:bodyPr>
          <a:lstStyle/>
          <a:p>
            <a:r>
              <a:rPr lang="de-DE" dirty="0"/>
              <a:t>Den Briefkasten leeren wir auch aus und sortieren die Post.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72" y="10045587"/>
            <a:ext cx="5003981" cy="3752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6059553" y="10616258"/>
            <a:ext cx="4344452" cy="1305766"/>
          </a:xfrm>
          <a:prstGeom prst="rect">
            <a:avLst/>
          </a:prstGeom>
        </p:spPr>
        <p:txBody>
          <a:bodyPr wrap="square" lIns="129314" tIns="64657" rIns="129314" bIns="64657">
            <a:spAutoFit/>
          </a:bodyPr>
          <a:lstStyle/>
          <a:p>
            <a:r>
              <a:rPr lang="de-DE" dirty="0"/>
              <a:t>Wenn alles fertig ist, haben wir freie Zeit und können Spiele </a:t>
            </a:r>
            <a:r>
              <a:rPr lang="de-DE" dirty="0" smtClean="0"/>
              <a:t>spielen.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007464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Office PowerPoint</Application>
  <PresentationFormat>Benutzerdefiniert</PresentationFormat>
  <Paragraphs>11</Paragraphs>
  <Slides>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4" baseType="lpstr">
      <vt:lpstr>Larissa</vt:lpstr>
      <vt:lpstr>PowerPoint-Präsentation</vt:lpstr>
      <vt:lpstr>PowerPoint-Präsentation</vt:lpstr>
      <vt:lpstr>PowerPoint-Präsentation</vt:lpstr>
    </vt:vector>
  </TitlesOfParts>
  <Company>MTK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Lehrer, MTK</dc:creator>
  <cp:lastModifiedBy>Lehrer, MTK</cp:lastModifiedBy>
  <cp:revision>16</cp:revision>
  <cp:lastPrinted>2020-01-22T16:54:48Z</cp:lastPrinted>
  <dcterms:created xsi:type="dcterms:W3CDTF">2020-01-15T10:43:46Z</dcterms:created>
  <dcterms:modified xsi:type="dcterms:W3CDTF">2020-06-29T10:35:58Z</dcterms:modified>
</cp:coreProperties>
</file>