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5" autoAdjust="0"/>
  </p:normalViewPr>
  <p:slideViewPr>
    <p:cSldViewPr>
      <p:cViewPr varScale="1">
        <p:scale>
          <a:sx n="65" d="100"/>
          <a:sy n="65" d="100"/>
        </p:scale>
        <p:origin x="-1776" y="-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6743700" y="4403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6858000" cy="3632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09728" y="9232394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028700" y="4072467"/>
            <a:ext cx="4800600" cy="2531533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16586" y="3495717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14300" y="220133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3200400" y="3055451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3271266" y="3191933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3257550" y="3176985"/>
            <a:ext cx="342900" cy="63746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14350" y="550333"/>
            <a:ext cx="5829300" cy="2531533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5257800" y="0"/>
            <a:ext cx="16002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6858000" cy="22453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09728" y="9232394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14300" y="224536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847852" y="4735068"/>
            <a:ext cx="902106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5129784" y="4226102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5200650" y="4362584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86934" y="4347636"/>
            <a:ext cx="342900" cy="637469"/>
          </a:xfrm>
        </p:spPr>
        <p:txBody>
          <a:bodyPr/>
          <a:lstStyle/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440267"/>
            <a:ext cx="4914900" cy="8408639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543550" y="440270"/>
            <a:ext cx="1085850" cy="8452202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71266" y="1482539"/>
            <a:ext cx="342900" cy="637469"/>
          </a:xfrm>
        </p:spPr>
        <p:txBody>
          <a:bodyPr/>
          <a:lstStyle/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226314" y="2205736"/>
            <a:ext cx="6377940" cy="6604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6743700" y="27517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14300" y="3302000"/>
            <a:ext cx="6624828" cy="4402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16586" y="205620"/>
            <a:ext cx="6624828" cy="30906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6320" y="3962402"/>
            <a:ext cx="4860131" cy="2416881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09728" y="9232394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14300" y="220133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14300" y="3522133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3200400" y="3055451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3271266" y="3191933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57550" y="3176985"/>
            <a:ext cx="342900" cy="63746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770467"/>
            <a:ext cx="5829300" cy="220133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314" y="330200"/>
            <a:ext cx="6400800" cy="1096264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343400" y="9258808"/>
            <a:ext cx="2283714" cy="528320"/>
          </a:xfrm>
        </p:spPr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3422311" y="2275943"/>
            <a:ext cx="6691" cy="69615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226314" y="1981200"/>
            <a:ext cx="3028950" cy="67624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3600450" y="1981200"/>
            <a:ext cx="3028950" cy="67624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3429000" y="3178175"/>
            <a:ext cx="0" cy="60492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6858000" cy="20912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14300" y="1981200"/>
            <a:ext cx="6624828" cy="1320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09442" y="9232392"/>
            <a:ext cx="6624828" cy="4490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6315" y="2201334"/>
            <a:ext cx="3030141" cy="105874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3593499" y="2201333"/>
            <a:ext cx="3031331" cy="1056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28600" y="9258808"/>
            <a:ext cx="2686050" cy="52832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14300" y="184912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14300" y="224536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226314" y="3569777"/>
            <a:ext cx="3031236" cy="551547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3600450" y="3569775"/>
            <a:ext cx="3028950" cy="552094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3200400" y="1380941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3271266" y="1517424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3257550" y="1505714"/>
            <a:ext cx="342900" cy="637469"/>
          </a:xfrm>
        </p:spPr>
        <p:txBody>
          <a:bodyPr/>
          <a:lstStyle>
            <a:lvl1pPr algn="ctr">
              <a:defRPr/>
            </a:lvl1pPr>
          </a:lstStyle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257550" y="1496475"/>
            <a:ext cx="342900" cy="637469"/>
          </a:xfrm>
        </p:spPr>
        <p:txBody>
          <a:bodyPr/>
          <a:lstStyle/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6858000" cy="22453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09728" y="9232394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14300" y="228939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3200400" y="9135533"/>
            <a:ext cx="457200" cy="63746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14300" y="220133"/>
            <a:ext cx="6624828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6858000" cy="17170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14300" y="880534"/>
            <a:ext cx="2057400" cy="847513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50" y="1320800"/>
            <a:ext cx="1771650" cy="1430867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285750" y="2861735"/>
            <a:ext cx="1771650" cy="5987168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14300" y="220133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14300" y="770467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2343150" y="990600"/>
            <a:ext cx="4229100" cy="7814733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971550" y="330200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042416" y="466683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28700" y="451734"/>
            <a:ext cx="342900" cy="63746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12014" y="9227668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6314" y="9260113"/>
            <a:ext cx="2537460" cy="52832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14300" y="770467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14300" y="220133"/>
            <a:ext cx="6624828" cy="43586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14300" y="880534"/>
            <a:ext cx="2057400" cy="847513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14300" y="224536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971550" y="330200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042416" y="466683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28700" y="451734"/>
            <a:ext cx="342900" cy="637469"/>
          </a:xfrm>
        </p:spPr>
        <p:txBody>
          <a:bodyPr/>
          <a:lstStyle/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0281" y="7264400"/>
            <a:ext cx="4400550" cy="1761067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50281" y="880534"/>
            <a:ext cx="4400550" cy="616373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5750" y="1430867"/>
            <a:ext cx="1828800" cy="75946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12014" y="9227668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341114" y="9251644"/>
            <a:ext cx="2283714" cy="528320"/>
          </a:xfrm>
        </p:spPr>
        <p:txBody>
          <a:bodyPr/>
          <a:lstStyle/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6314" y="9260113"/>
            <a:ext cx="2688336" cy="52832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1"/>
            <a:ext cx="6858000" cy="20126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12014" y="9227668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343400" y="9251644"/>
            <a:ext cx="2283714" cy="528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CFD952-D6A5-45CB-AA98-0695C2495FB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28600" y="9260113"/>
            <a:ext cx="2686050" cy="528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14300" y="224536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14300" y="184418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3200400" y="1380941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3271266" y="1517424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3257550" y="1502476"/>
            <a:ext cx="342900" cy="637469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7C59B4-35DF-4C73-95F2-F7DE95EEF0BA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226314" y="330200"/>
            <a:ext cx="6400800" cy="10962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26314" y="2201333"/>
            <a:ext cx="6400800" cy="66436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4.jpe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 rot="10800000" flipV="1">
            <a:off x="3651220" y="3429618"/>
            <a:ext cx="3024769" cy="1418325"/>
          </a:xfrm>
        </p:spPr>
        <p:txBody>
          <a:bodyPr>
            <a:noAutofit/>
          </a:bodyPr>
          <a:lstStyle/>
          <a:p>
            <a:r>
              <a:rPr lang="de-DE" sz="1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Wir haben eine Rundfahrt gemacht und sind bei der Rettbergsau aus gestiegen.</a:t>
            </a:r>
            <a:endParaRPr lang="de-DE" sz="1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Inhaltsplatzhalter 1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74" y="1208585"/>
            <a:ext cx="2918470" cy="23712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Inhaltsplatzhalter 12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16" y="1304223"/>
            <a:ext cx="2112058" cy="3050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509" y="250451"/>
            <a:ext cx="6172200" cy="1030141"/>
          </a:xfrm>
        </p:spPr>
        <p:txBody>
          <a:bodyPr>
            <a:normAutofit fontScale="90000"/>
          </a:bodyPr>
          <a:lstStyle/>
          <a:p>
            <a:r>
              <a:rPr lang="de-DE" sz="3200" b="1" dirty="0" smtClean="0">
                <a:latin typeface="Century Gothic" panose="020B0502020202020204" pitchFamily="34" charset="0"/>
              </a:rPr>
              <a:t>B5 - Unser </a:t>
            </a:r>
            <a:r>
              <a:rPr lang="de-DE" sz="3200" b="1" dirty="0" smtClean="0">
                <a:latin typeface="Century Gothic" panose="020B0502020202020204" pitchFamily="34" charset="0"/>
              </a:rPr>
              <a:t>Ausflug zur </a:t>
            </a:r>
            <a:r>
              <a:rPr lang="de-DE" sz="3200" b="1" dirty="0" err="1" smtClean="0">
                <a:latin typeface="Century Gothic" panose="020B0502020202020204" pitchFamily="34" charset="0"/>
              </a:rPr>
              <a:t>Rettbergsau</a:t>
            </a:r>
            <a:endParaRPr lang="de-DE" sz="3200" b="1" dirty="0"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08145" y="4707316"/>
            <a:ext cx="3035300" cy="24661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898" y="5114123"/>
            <a:ext cx="3159123" cy="25667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663" y="6397517"/>
            <a:ext cx="3035300" cy="7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" name="Rechteck 1024"/>
          <p:cNvSpPr/>
          <p:nvPr/>
        </p:nvSpPr>
        <p:spPr>
          <a:xfrm>
            <a:off x="382147" y="7864435"/>
            <a:ext cx="26706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latin typeface="Century Gothic" panose="020B0502020202020204" pitchFamily="34" charset="0"/>
              </a:rPr>
              <a:t>Wir haben in diesem Restaurant  Pommes und Burger gegessen.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1037" name="Rechteck 1036"/>
          <p:cNvSpPr/>
          <p:nvPr/>
        </p:nvSpPr>
        <p:spPr>
          <a:xfrm>
            <a:off x="3651220" y="8364571"/>
            <a:ext cx="3206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41013" y="435721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entury Gothic" panose="020B0502020202020204" pitchFamily="34" charset="0"/>
              </a:rPr>
              <a:t>Wir haben auf das Schiff gewartet. 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00749" y="7293260"/>
            <a:ext cx="34889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>
                <a:latin typeface="Century Gothic" panose="020B0502020202020204" pitchFamily="34" charset="0"/>
              </a:rPr>
              <a:t>Wir </a:t>
            </a:r>
            <a:r>
              <a:rPr lang="de-DE" dirty="0" smtClean="0">
                <a:latin typeface="Century Gothic" panose="020B0502020202020204" pitchFamily="34" charset="0"/>
              </a:rPr>
              <a:t>haben am Stand gelegen,</a:t>
            </a:r>
          </a:p>
          <a:p>
            <a:r>
              <a:rPr lang="de-DE" dirty="0">
                <a:latin typeface="Century Gothic" panose="020B0502020202020204" pitchFamily="34" charset="0"/>
              </a:rPr>
              <a:t>w</a:t>
            </a:r>
            <a:r>
              <a:rPr lang="de-DE" dirty="0" smtClean="0">
                <a:latin typeface="Century Gothic" panose="020B0502020202020204" pitchFamily="34" charset="0"/>
              </a:rPr>
              <a:t>ir sind spazieren gegangen </a:t>
            </a:r>
          </a:p>
          <a:p>
            <a:r>
              <a:rPr lang="de-DE" dirty="0">
                <a:latin typeface="Century Gothic" panose="020B0502020202020204" pitchFamily="34" charset="0"/>
              </a:rPr>
              <a:t>u</a:t>
            </a:r>
            <a:r>
              <a:rPr lang="de-DE" dirty="0" smtClean="0">
                <a:latin typeface="Century Gothic" panose="020B0502020202020204" pitchFamily="34" charset="0"/>
              </a:rPr>
              <a:t>nd haben mit einem Ball gespielt.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18897" y="9327621"/>
            <a:ext cx="660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Der Ausflug war schön und wir möchten noch mal </a:t>
            </a:r>
            <a:r>
              <a:rPr lang="de-DE" b="1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da hin!</a:t>
            </a:r>
            <a:endParaRPr lang="de-DE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66</Words>
  <Application>Microsoft Office PowerPoint</Application>
  <PresentationFormat>A4-Papier (210x297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Cronus</vt:lpstr>
      <vt:lpstr>B5 - Unser Ausflug zur Rettbergsau</vt:lpstr>
    </vt:vector>
  </TitlesOfParts>
  <Company>MTK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fvbs</dc:creator>
  <cp:lastModifiedBy>Lehrer, MTK</cp:lastModifiedBy>
  <cp:revision>27</cp:revision>
  <dcterms:created xsi:type="dcterms:W3CDTF">2018-09-25T12:08:22Z</dcterms:created>
  <dcterms:modified xsi:type="dcterms:W3CDTF">2019-04-30T12:06:13Z</dcterms:modified>
</cp:coreProperties>
</file>