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6858000" cy="9906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5" autoAdjust="0"/>
  </p:normalViewPr>
  <p:slideViewPr>
    <p:cSldViewPr>
      <p:cViewPr varScale="1">
        <p:scale>
          <a:sx n="65" d="100"/>
          <a:sy n="65" d="100"/>
        </p:scale>
        <p:origin x="-1776" y="-10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9685867"/>
            <a:ext cx="6858000" cy="22013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6743700" y="4403"/>
            <a:ext cx="114300" cy="9906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14300" cy="9906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6858000" cy="3632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09728" y="9232394"/>
            <a:ext cx="6624828" cy="447147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028700" y="4072467"/>
            <a:ext cx="4800600" cy="2531533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FD952-D6A5-45CB-AA98-0695C2495FB1}" type="datetimeFigureOut">
              <a:rPr lang="de-DE" smtClean="0"/>
              <a:t>30.04.2019</a:t>
            </a:fld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116586" y="3495717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auto">
          <a:xfrm>
            <a:off x="114300" y="220133"/>
            <a:ext cx="6624828" cy="94569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3200400" y="3055451"/>
            <a:ext cx="457200" cy="880533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3271266" y="3191933"/>
            <a:ext cx="315468" cy="6075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3257550" y="3176985"/>
            <a:ext cx="342900" cy="637469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57C59B4-35DF-4C73-95F2-F7DE95EEF0BA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514350" y="550333"/>
            <a:ext cx="5829300" cy="2531533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FD952-D6A5-45CB-AA98-0695C2495FB1}" type="datetimeFigureOut">
              <a:rPr lang="de-DE" smtClean="0"/>
              <a:t>30.04.2019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59B4-35DF-4C73-95F2-F7DE95EEF0BA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>
            <a:spLocks noChangeArrowheads="1"/>
          </p:cNvSpPr>
          <p:nvPr/>
        </p:nvSpPr>
        <p:spPr bwMode="white">
          <a:xfrm>
            <a:off x="0" y="9685867"/>
            <a:ext cx="6858000" cy="22013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white">
          <a:xfrm>
            <a:off x="5257800" y="0"/>
            <a:ext cx="1600200" cy="9906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white">
          <a:xfrm>
            <a:off x="0" y="0"/>
            <a:ext cx="6858000" cy="22453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white">
          <a:xfrm>
            <a:off x="0" y="0"/>
            <a:ext cx="114300" cy="9906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eck 10"/>
          <p:cNvSpPr>
            <a:spLocks noChangeArrowheads="1"/>
          </p:cNvSpPr>
          <p:nvPr/>
        </p:nvSpPr>
        <p:spPr bwMode="auto">
          <a:xfrm>
            <a:off x="109728" y="9232394"/>
            <a:ext cx="6624828" cy="447147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14300" y="224536"/>
            <a:ext cx="6624828" cy="94569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Gerade Verbindung 12"/>
          <p:cNvSpPr>
            <a:spLocks noChangeShapeType="1"/>
          </p:cNvSpPr>
          <p:nvPr/>
        </p:nvSpPr>
        <p:spPr bwMode="auto">
          <a:xfrm rot="5400000">
            <a:off x="847852" y="4735068"/>
            <a:ext cx="902106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5129784" y="4226102"/>
            <a:ext cx="457200" cy="880533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5200650" y="4362584"/>
            <a:ext cx="315468" cy="6075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5186934" y="4347636"/>
            <a:ext cx="342900" cy="637469"/>
          </a:xfrm>
        </p:spPr>
        <p:txBody>
          <a:bodyPr/>
          <a:lstStyle/>
          <a:p>
            <a:fld id="{157C59B4-35DF-4C73-95F2-F7DE95EEF0BA}" type="slidenum">
              <a:rPr lang="de-DE" smtClean="0"/>
              <a:t>‹Nr.›</a:t>
            </a:fld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28600" y="440267"/>
            <a:ext cx="4914900" cy="8408639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FD952-D6A5-45CB-AA98-0695C2495FB1}" type="datetimeFigureOut">
              <a:rPr lang="de-DE" smtClean="0"/>
              <a:t>30.04.2019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5543550" y="440270"/>
            <a:ext cx="1085850" cy="8452202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FD952-D6A5-45CB-AA98-0695C2495FB1}" type="datetimeFigureOut">
              <a:rPr lang="de-DE" smtClean="0"/>
              <a:t>30.04.2019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3271266" y="1482539"/>
            <a:ext cx="342900" cy="637469"/>
          </a:xfrm>
        </p:spPr>
        <p:txBody>
          <a:bodyPr/>
          <a:lstStyle/>
          <a:p>
            <a:fld id="{157C59B4-35DF-4C73-95F2-F7DE95EEF0BA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226314" y="2205736"/>
            <a:ext cx="6377940" cy="6604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114300" cy="9906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9685867"/>
            <a:ext cx="6858000" cy="22013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6858000" cy="22013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6743700" y="27517"/>
            <a:ext cx="114300" cy="9906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114300" y="3302000"/>
            <a:ext cx="6624828" cy="44026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16586" y="205620"/>
            <a:ext cx="6624828" cy="3090672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26320" y="3962402"/>
            <a:ext cx="4860131" cy="2416881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3" name="Rechteck 12"/>
          <p:cNvSpPr>
            <a:spLocks noChangeArrowheads="1"/>
          </p:cNvSpPr>
          <p:nvPr/>
        </p:nvSpPr>
        <p:spPr bwMode="auto">
          <a:xfrm>
            <a:off x="109728" y="9232394"/>
            <a:ext cx="6624828" cy="447147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hteck 13"/>
          <p:cNvSpPr>
            <a:spLocks noChangeArrowheads="1"/>
          </p:cNvSpPr>
          <p:nvPr/>
        </p:nvSpPr>
        <p:spPr bwMode="auto">
          <a:xfrm>
            <a:off x="114300" y="220133"/>
            <a:ext cx="6624828" cy="94569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FD952-D6A5-45CB-AA98-0695C2495FB1}" type="datetimeFigureOut">
              <a:rPr lang="de-DE" smtClean="0"/>
              <a:t>30.04.2019</a:t>
            </a:fld>
            <a:endParaRPr lang="de-DE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114300" y="3522133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3200400" y="3055451"/>
            <a:ext cx="457200" cy="880533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3271266" y="3191933"/>
            <a:ext cx="315468" cy="6075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3257550" y="3176985"/>
            <a:ext cx="342900" cy="637469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57C59B4-35DF-4C73-95F2-F7DE95EEF0BA}" type="slidenum">
              <a:rPr lang="de-DE" smtClean="0"/>
              <a:t>‹Nr.›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770467"/>
            <a:ext cx="5829300" cy="2201333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6314" y="330200"/>
            <a:ext cx="6400800" cy="1096264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343400" y="9258808"/>
            <a:ext cx="2283714" cy="528320"/>
          </a:xfrm>
        </p:spPr>
        <p:txBody>
          <a:bodyPr/>
          <a:lstStyle/>
          <a:p>
            <a:fld id="{5CCFD952-D6A5-45CB-AA98-0695C2495FB1}" type="datetimeFigureOut">
              <a:rPr lang="de-DE" smtClean="0"/>
              <a:t>30.04.2019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59B4-35DF-4C73-95F2-F7DE95EEF0BA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 flipV="1">
            <a:off x="3422311" y="2275943"/>
            <a:ext cx="6691" cy="696158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Inhaltsplatzhalter 9"/>
          <p:cNvSpPr>
            <a:spLocks noGrp="1"/>
          </p:cNvSpPr>
          <p:nvPr>
            <p:ph sz="half" idx="1"/>
          </p:nvPr>
        </p:nvSpPr>
        <p:spPr>
          <a:xfrm>
            <a:off x="226314" y="1981200"/>
            <a:ext cx="3028950" cy="6762496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2" name="Inhaltsplatzhalter 11"/>
          <p:cNvSpPr>
            <a:spLocks noGrp="1"/>
          </p:cNvSpPr>
          <p:nvPr>
            <p:ph sz="half" idx="2"/>
          </p:nvPr>
        </p:nvSpPr>
        <p:spPr>
          <a:xfrm>
            <a:off x="3600450" y="1981200"/>
            <a:ext cx="3028950" cy="6762496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erade Verbindung 9"/>
          <p:cNvSpPr>
            <a:spLocks noChangeShapeType="1"/>
          </p:cNvSpPr>
          <p:nvPr/>
        </p:nvSpPr>
        <p:spPr bwMode="auto">
          <a:xfrm flipV="1">
            <a:off x="3429000" y="3178175"/>
            <a:ext cx="0" cy="6049264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hteck 19"/>
          <p:cNvSpPr>
            <a:spLocks noChangeArrowheads="1"/>
          </p:cNvSpPr>
          <p:nvPr/>
        </p:nvSpPr>
        <p:spPr bwMode="white">
          <a:xfrm>
            <a:off x="0" y="0"/>
            <a:ext cx="6858000" cy="209126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0" y="9685867"/>
            <a:ext cx="6858000" cy="22013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hteck 20"/>
          <p:cNvSpPr>
            <a:spLocks noChangeArrowheads="1"/>
          </p:cNvSpPr>
          <p:nvPr/>
        </p:nvSpPr>
        <p:spPr bwMode="white">
          <a:xfrm>
            <a:off x="0" y="0"/>
            <a:ext cx="114300" cy="9906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hteck 21"/>
          <p:cNvSpPr>
            <a:spLocks noChangeArrowheads="1"/>
          </p:cNvSpPr>
          <p:nvPr/>
        </p:nvSpPr>
        <p:spPr bwMode="white">
          <a:xfrm>
            <a:off x="6743700" y="0"/>
            <a:ext cx="114300" cy="9906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114300" y="1981200"/>
            <a:ext cx="6624828" cy="13208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ck 12"/>
          <p:cNvSpPr>
            <a:spLocks noChangeArrowheads="1"/>
          </p:cNvSpPr>
          <p:nvPr/>
        </p:nvSpPr>
        <p:spPr bwMode="auto">
          <a:xfrm>
            <a:off x="109442" y="9232392"/>
            <a:ext cx="6624828" cy="4490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26315" y="2201334"/>
            <a:ext cx="3030141" cy="1058741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3593499" y="2201333"/>
            <a:ext cx="3031331" cy="105664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FD952-D6A5-45CB-AA98-0695C2495FB1}" type="datetimeFigureOut">
              <a:rPr lang="de-DE" smtClean="0"/>
              <a:t>30.04.2019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228600" y="9258808"/>
            <a:ext cx="2686050" cy="528320"/>
          </a:xfrm>
        </p:spPr>
        <p:txBody>
          <a:bodyPr/>
          <a:lstStyle/>
          <a:p>
            <a:endParaRPr lang="de-DE"/>
          </a:p>
        </p:txBody>
      </p:sp>
      <p:sp>
        <p:nvSpPr>
          <p:cNvPr id="15" name="Gerade Verbindung 14"/>
          <p:cNvSpPr>
            <a:spLocks noChangeShapeType="1"/>
          </p:cNvSpPr>
          <p:nvPr/>
        </p:nvSpPr>
        <p:spPr bwMode="auto">
          <a:xfrm>
            <a:off x="114300" y="1849120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auto">
          <a:xfrm>
            <a:off x="114300" y="224536"/>
            <a:ext cx="6624828" cy="94569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nhaltsplatzhalter 23"/>
          <p:cNvSpPr>
            <a:spLocks noGrp="1"/>
          </p:cNvSpPr>
          <p:nvPr>
            <p:ph sz="quarter" idx="2"/>
          </p:nvPr>
        </p:nvSpPr>
        <p:spPr>
          <a:xfrm>
            <a:off x="226314" y="3569777"/>
            <a:ext cx="3031236" cy="5515472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6" name="Inhaltsplatzhalter 25"/>
          <p:cNvSpPr>
            <a:spLocks noGrp="1"/>
          </p:cNvSpPr>
          <p:nvPr>
            <p:ph sz="quarter" idx="4"/>
          </p:nvPr>
        </p:nvSpPr>
        <p:spPr>
          <a:xfrm>
            <a:off x="3600450" y="3569775"/>
            <a:ext cx="3028950" cy="5520944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3200400" y="1380941"/>
            <a:ext cx="457200" cy="880533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3271266" y="1517424"/>
            <a:ext cx="315468" cy="6075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3257550" y="1505714"/>
            <a:ext cx="342900" cy="637469"/>
          </a:xfrm>
        </p:spPr>
        <p:txBody>
          <a:bodyPr/>
          <a:lstStyle>
            <a:lvl1pPr algn="ctr">
              <a:defRPr/>
            </a:lvl1pPr>
          </a:lstStyle>
          <a:p>
            <a:fld id="{157C59B4-35DF-4C73-95F2-F7DE95EEF0BA}" type="slidenum">
              <a:rPr lang="de-DE" smtClean="0"/>
              <a:t>‹Nr.›</a:t>
            </a:fld>
            <a:endParaRPr lang="de-DE"/>
          </a:p>
        </p:txBody>
      </p:sp>
      <p:sp>
        <p:nvSpPr>
          <p:cNvPr id="23" name="Titel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FD952-D6A5-45CB-AA98-0695C2495FB1}" type="datetimeFigureOut">
              <a:rPr lang="de-DE" smtClean="0"/>
              <a:t>30.04.2019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3257550" y="1496475"/>
            <a:ext cx="342900" cy="637469"/>
          </a:xfrm>
        </p:spPr>
        <p:txBody>
          <a:bodyPr/>
          <a:lstStyle/>
          <a:p>
            <a:fld id="{157C59B4-35DF-4C73-95F2-F7DE95EEF0B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>
            <a:spLocks noChangeArrowheads="1"/>
          </p:cNvSpPr>
          <p:nvPr/>
        </p:nvSpPr>
        <p:spPr bwMode="white">
          <a:xfrm>
            <a:off x="0" y="9685867"/>
            <a:ext cx="6858000" cy="22013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white">
          <a:xfrm>
            <a:off x="0" y="0"/>
            <a:ext cx="6858000" cy="22453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white">
          <a:xfrm>
            <a:off x="6743700" y="0"/>
            <a:ext cx="114300" cy="9906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white">
          <a:xfrm>
            <a:off x="0" y="0"/>
            <a:ext cx="114300" cy="9906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hteck 4"/>
          <p:cNvSpPr>
            <a:spLocks noChangeArrowheads="1"/>
          </p:cNvSpPr>
          <p:nvPr/>
        </p:nvSpPr>
        <p:spPr bwMode="auto">
          <a:xfrm>
            <a:off x="109728" y="9232394"/>
            <a:ext cx="6624828" cy="447147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hteck 5"/>
          <p:cNvSpPr>
            <a:spLocks noChangeArrowheads="1"/>
          </p:cNvSpPr>
          <p:nvPr/>
        </p:nvSpPr>
        <p:spPr bwMode="auto">
          <a:xfrm>
            <a:off x="114300" y="228939"/>
            <a:ext cx="6624828" cy="94569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FD952-D6A5-45CB-AA98-0695C2495FB1}" type="datetimeFigureOut">
              <a:rPr lang="de-DE" smtClean="0"/>
              <a:t>30.04.2019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3200400" y="9135533"/>
            <a:ext cx="457200" cy="637468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57C59B4-35DF-4C73-95F2-F7DE95EEF0B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/>
          <p:cNvSpPr>
            <a:spLocks noChangeArrowheads="1"/>
          </p:cNvSpPr>
          <p:nvPr/>
        </p:nvSpPr>
        <p:spPr bwMode="auto">
          <a:xfrm>
            <a:off x="114300" y="220133"/>
            <a:ext cx="6624828" cy="440267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9685867"/>
            <a:ext cx="6858000" cy="22013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6743700" y="0"/>
            <a:ext cx="114300" cy="9906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6858000" cy="171704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114300" cy="9906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hteck 12"/>
          <p:cNvSpPr/>
          <p:nvPr/>
        </p:nvSpPr>
        <p:spPr>
          <a:xfrm>
            <a:off x="114300" y="880534"/>
            <a:ext cx="2057400" cy="8475133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5750" y="1320800"/>
            <a:ext cx="1771650" cy="1430867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285750" y="2861735"/>
            <a:ext cx="1771650" cy="5987168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auto">
          <a:xfrm>
            <a:off x="114300" y="220133"/>
            <a:ext cx="6624828" cy="94569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114300" y="770467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Inhaltsplatzhalter 19"/>
          <p:cNvSpPr>
            <a:spLocks noGrp="1"/>
          </p:cNvSpPr>
          <p:nvPr>
            <p:ph sz="quarter" idx="1"/>
          </p:nvPr>
        </p:nvSpPr>
        <p:spPr>
          <a:xfrm>
            <a:off x="2343150" y="990600"/>
            <a:ext cx="4229100" cy="7814733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971550" y="330200"/>
            <a:ext cx="457200" cy="880533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042416" y="466683"/>
            <a:ext cx="315468" cy="6075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028700" y="451734"/>
            <a:ext cx="342900" cy="637469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57C59B4-35DF-4C73-95F2-F7DE95EEF0BA}" type="slidenum">
              <a:rPr lang="de-DE" smtClean="0"/>
              <a:t>‹Nr.›</a:t>
            </a:fld>
            <a:endParaRPr lang="de-DE"/>
          </a:p>
        </p:txBody>
      </p:sp>
      <p:sp>
        <p:nvSpPr>
          <p:cNvPr id="21" name="Rechteck 20"/>
          <p:cNvSpPr>
            <a:spLocks noChangeArrowheads="1"/>
          </p:cNvSpPr>
          <p:nvPr/>
        </p:nvSpPr>
        <p:spPr bwMode="auto">
          <a:xfrm>
            <a:off x="112014" y="9227668"/>
            <a:ext cx="6624828" cy="447147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FD952-D6A5-45CB-AA98-0695C2495FB1}" type="datetimeFigureOut">
              <a:rPr lang="de-DE" smtClean="0"/>
              <a:t>30.04.2019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226314" y="9260113"/>
            <a:ext cx="2537460" cy="528320"/>
          </a:xfrm>
        </p:spPr>
        <p:txBody>
          <a:bodyPr/>
          <a:lstStyle/>
          <a:p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erade Verbindung 20"/>
          <p:cNvSpPr>
            <a:spLocks noChangeShapeType="1"/>
          </p:cNvSpPr>
          <p:nvPr/>
        </p:nvSpPr>
        <p:spPr bwMode="auto">
          <a:xfrm>
            <a:off x="114300" y="770467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0" y="9685867"/>
            <a:ext cx="6858000" cy="22013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6743700" y="0"/>
            <a:ext cx="114300" cy="9906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6858000" cy="22013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14300" cy="9906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hteck 19"/>
          <p:cNvSpPr>
            <a:spLocks noChangeArrowheads="1"/>
          </p:cNvSpPr>
          <p:nvPr/>
        </p:nvSpPr>
        <p:spPr bwMode="auto">
          <a:xfrm>
            <a:off x="114300" y="220133"/>
            <a:ext cx="6624828" cy="435864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114300" y="880534"/>
            <a:ext cx="2057400" cy="8475133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auto">
          <a:xfrm>
            <a:off x="114300" y="224536"/>
            <a:ext cx="6624828" cy="94569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971550" y="330200"/>
            <a:ext cx="457200" cy="880533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042416" y="466683"/>
            <a:ext cx="315468" cy="6075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028700" y="451734"/>
            <a:ext cx="342900" cy="637469"/>
          </a:xfrm>
        </p:spPr>
        <p:txBody>
          <a:bodyPr/>
          <a:lstStyle/>
          <a:p>
            <a:fld id="{157C59B4-35DF-4C73-95F2-F7DE95EEF0BA}" type="slidenum">
              <a:rPr lang="de-DE" smtClean="0"/>
              <a:t>‹Nr.›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50281" y="7264400"/>
            <a:ext cx="4400550" cy="1761067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250281" y="880534"/>
            <a:ext cx="4400550" cy="616373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85750" y="1430867"/>
            <a:ext cx="1828800" cy="75946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22" name="Rechteck 21"/>
          <p:cNvSpPr>
            <a:spLocks noChangeArrowheads="1"/>
          </p:cNvSpPr>
          <p:nvPr/>
        </p:nvSpPr>
        <p:spPr bwMode="auto">
          <a:xfrm>
            <a:off x="112014" y="9227668"/>
            <a:ext cx="6624828" cy="447147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341114" y="9251644"/>
            <a:ext cx="2283714" cy="528320"/>
          </a:xfrm>
        </p:spPr>
        <p:txBody>
          <a:bodyPr/>
          <a:lstStyle/>
          <a:p>
            <a:fld id="{5CCFD952-D6A5-45CB-AA98-0695C2495FB1}" type="datetimeFigureOut">
              <a:rPr lang="de-DE" smtClean="0"/>
              <a:t>30.04.2019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226314" y="9260113"/>
            <a:ext cx="2688336" cy="528320"/>
          </a:xfrm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9685867"/>
            <a:ext cx="6858000" cy="22013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1"/>
            <a:ext cx="6858000" cy="201264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14300" cy="9906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6743700" y="0"/>
            <a:ext cx="114300" cy="9906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auto">
          <a:xfrm>
            <a:off x="112014" y="9227668"/>
            <a:ext cx="6624828" cy="447147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4343400" y="9251644"/>
            <a:ext cx="2283714" cy="52832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CCFD952-D6A5-45CB-AA98-0695C2495FB1}" type="datetimeFigureOut">
              <a:rPr lang="de-DE" smtClean="0"/>
              <a:t>30.04.2019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228600" y="9260113"/>
            <a:ext cx="2686050" cy="52832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auto">
          <a:xfrm>
            <a:off x="114300" y="224536"/>
            <a:ext cx="6624828" cy="94569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Gerade Verbindung 9"/>
          <p:cNvSpPr>
            <a:spLocks noChangeShapeType="1"/>
          </p:cNvSpPr>
          <p:nvPr/>
        </p:nvSpPr>
        <p:spPr bwMode="auto">
          <a:xfrm>
            <a:off x="114300" y="1844184"/>
            <a:ext cx="6624828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3200400" y="1380941"/>
            <a:ext cx="457200" cy="880533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3271266" y="1517424"/>
            <a:ext cx="315468" cy="6075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3257550" y="1502476"/>
            <a:ext cx="342900" cy="637469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57C59B4-35DF-4C73-95F2-F7DE95EEF0BA}" type="slidenum">
              <a:rPr lang="de-DE" smtClean="0"/>
              <a:t>‹Nr.›</a:t>
            </a:fld>
            <a:endParaRPr lang="de-DE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226314" y="330200"/>
            <a:ext cx="6400800" cy="1096264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226314" y="2201333"/>
            <a:ext cx="6400800" cy="664362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jpeg"/><Relationship Id="rId5" Type="http://schemas.microsoft.com/office/2007/relationships/hdphoto" Target="../media/hdphoto2.wdp"/><Relationship Id="rId10" Type="http://schemas.openxmlformats.org/officeDocument/2006/relationships/image" Target="../media/image7.png"/><Relationship Id="rId4" Type="http://schemas.openxmlformats.org/officeDocument/2006/relationships/image" Target="../media/image4.jpeg"/><Relationship Id="rId9" Type="http://schemas.microsoft.com/office/2007/relationships/hdphoto" Target="../media/hdphoto4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>
          <a:xfrm rot="10800000" flipV="1">
            <a:off x="3651220" y="3429618"/>
            <a:ext cx="3024769" cy="1418325"/>
          </a:xfrm>
        </p:spPr>
        <p:txBody>
          <a:bodyPr>
            <a:noAutofit/>
          </a:bodyPr>
          <a:lstStyle/>
          <a:p>
            <a:r>
              <a:rPr lang="de-DE" sz="1800" b="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Wir haben eine Rundfahrt gemacht und sind bei der Rettbergsau aus gestiegen.</a:t>
            </a:r>
            <a:endParaRPr lang="de-DE" sz="1800" b="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6" name="Inhaltsplatzhalter 15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5374" y="1208585"/>
            <a:ext cx="2918470" cy="237125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Inhaltsplatzhalter 12"/>
          <p:cNvPicPr>
            <a:picLocks noGrp="1" noChangeAspect="1"/>
          </p:cNvPicPr>
          <p:nvPr>
            <p:ph sz="quarter" idx="4"/>
          </p:nvPr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116" y="1304223"/>
            <a:ext cx="2112058" cy="30507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9509" y="250451"/>
            <a:ext cx="6172200" cy="1030141"/>
          </a:xfrm>
        </p:spPr>
        <p:txBody>
          <a:bodyPr>
            <a:normAutofit fontScale="90000"/>
          </a:bodyPr>
          <a:lstStyle/>
          <a:p>
            <a:r>
              <a:rPr lang="de-DE" sz="3200" b="1" dirty="0" smtClean="0">
                <a:latin typeface="Century Gothic" panose="020B0502020202020204" pitchFamily="34" charset="0"/>
              </a:rPr>
              <a:t>B5 - Unser </a:t>
            </a:r>
            <a:r>
              <a:rPr lang="de-DE" sz="3200" b="1" dirty="0" smtClean="0">
                <a:latin typeface="Century Gothic" panose="020B0502020202020204" pitchFamily="34" charset="0"/>
              </a:rPr>
              <a:t>Ausflug zur </a:t>
            </a:r>
            <a:r>
              <a:rPr lang="de-DE" sz="3200" b="1" dirty="0" err="1" smtClean="0">
                <a:latin typeface="Century Gothic" panose="020B0502020202020204" pitchFamily="34" charset="0"/>
              </a:rPr>
              <a:t>Rettbergsau</a:t>
            </a:r>
            <a:endParaRPr lang="de-DE" sz="3200" b="1" dirty="0">
              <a:latin typeface="Century Gothic" panose="020B050202020202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08145" y="4707316"/>
            <a:ext cx="3035300" cy="246618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8898" y="5114123"/>
            <a:ext cx="3159123" cy="256678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3663" y="6397517"/>
            <a:ext cx="3035300" cy="79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5" name="Rechteck 1024"/>
          <p:cNvSpPr/>
          <p:nvPr/>
        </p:nvSpPr>
        <p:spPr>
          <a:xfrm>
            <a:off x="382147" y="7864435"/>
            <a:ext cx="26706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latin typeface="Century Gothic" panose="020B0502020202020204" pitchFamily="34" charset="0"/>
              </a:rPr>
              <a:t>Wir haben in diesem Restaurant  Pommes und Burger gegessen.</a:t>
            </a:r>
            <a:endParaRPr lang="de-DE" dirty="0">
              <a:latin typeface="Century Gothic" panose="020B0502020202020204" pitchFamily="34" charset="0"/>
            </a:endParaRPr>
          </a:p>
        </p:txBody>
      </p:sp>
      <p:sp>
        <p:nvSpPr>
          <p:cNvPr id="1037" name="Rechteck 1036"/>
          <p:cNvSpPr/>
          <p:nvPr/>
        </p:nvSpPr>
        <p:spPr>
          <a:xfrm>
            <a:off x="3651220" y="8364571"/>
            <a:ext cx="32067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641013" y="4357219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Century Gothic" panose="020B0502020202020204" pitchFamily="34" charset="0"/>
              </a:rPr>
              <a:t>Wir haben auf das Schiff gewartet. </a:t>
            </a:r>
            <a:endParaRPr lang="de-DE" dirty="0">
              <a:latin typeface="Century Gothic" panose="020B0502020202020204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400749" y="7293260"/>
            <a:ext cx="348896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mtClean="0">
                <a:latin typeface="Century Gothic" panose="020B0502020202020204" pitchFamily="34" charset="0"/>
              </a:rPr>
              <a:t>Wir </a:t>
            </a:r>
            <a:r>
              <a:rPr lang="de-DE" dirty="0" smtClean="0">
                <a:latin typeface="Century Gothic" panose="020B0502020202020204" pitchFamily="34" charset="0"/>
              </a:rPr>
              <a:t>haben am Stand gelegen,</a:t>
            </a:r>
          </a:p>
          <a:p>
            <a:r>
              <a:rPr lang="de-DE" dirty="0">
                <a:latin typeface="Century Gothic" panose="020B0502020202020204" pitchFamily="34" charset="0"/>
              </a:rPr>
              <a:t>w</a:t>
            </a:r>
            <a:r>
              <a:rPr lang="de-DE" dirty="0" smtClean="0">
                <a:latin typeface="Century Gothic" panose="020B0502020202020204" pitchFamily="34" charset="0"/>
              </a:rPr>
              <a:t>ir sind spazieren gegangen </a:t>
            </a:r>
          </a:p>
          <a:p>
            <a:r>
              <a:rPr lang="de-DE" dirty="0">
                <a:latin typeface="Century Gothic" panose="020B0502020202020204" pitchFamily="34" charset="0"/>
              </a:rPr>
              <a:t>u</a:t>
            </a:r>
            <a:r>
              <a:rPr lang="de-DE" dirty="0" smtClean="0">
                <a:latin typeface="Century Gothic" panose="020B0502020202020204" pitchFamily="34" charset="0"/>
              </a:rPr>
              <a:t>nd haben mit einem Ball gespielt.</a:t>
            </a:r>
            <a:endParaRPr lang="de-DE" dirty="0">
              <a:latin typeface="Century Gothic" panose="020B0502020202020204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218897" y="9327621"/>
            <a:ext cx="6603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Der Ausflug war schön und wir möchten noch mal </a:t>
            </a:r>
            <a:r>
              <a:rPr lang="de-DE" b="1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da hin!</a:t>
            </a:r>
            <a:endParaRPr lang="de-DE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40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ronus">
  <a:themeElements>
    <a:clrScheme name="Hyperion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ronus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ronus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66</Words>
  <Application>Microsoft Office PowerPoint</Application>
  <PresentationFormat>A4-Papier (210x297 mm)</PresentationFormat>
  <Paragraphs>9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Cronus</vt:lpstr>
      <vt:lpstr>B5 - Unser Ausflug zur Rettbergsau</vt:lpstr>
    </vt:vector>
  </TitlesOfParts>
  <Company>MTK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fvbs</dc:creator>
  <cp:lastModifiedBy>Lehrer, MTK</cp:lastModifiedBy>
  <cp:revision>27</cp:revision>
  <dcterms:created xsi:type="dcterms:W3CDTF">2018-09-25T12:08:22Z</dcterms:created>
  <dcterms:modified xsi:type="dcterms:W3CDTF">2019-04-30T12:06:13Z</dcterms:modified>
</cp:coreProperties>
</file>