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handoutMasterIdLst>
    <p:handoutMasterId r:id="rId8"/>
  </p:handoutMasterIdLst>
  <p:sldIdLst>
    <p:sldId id="256" r:id="rId3"/>
    <p:sldId id="257" r:id="rId4"/>
    <p:sldId id="259" r:id="rId5"/>
    <p:sldId id="261" r:id="rId6"/>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776"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49994" cy="496006"/>
          </a:xfrm>
          <a:prstGeom prst="rect">
            <a:avLst/>
          </a:prstGeom>
          <a:noFill/>
          <a:ln>
            <a:noFill/>
          </a:ln>
        </p:spPr>
        <p:txBody>
          <a:bodyPr vert="horz" wrap="none" lIns="82467" tIns="41234" rIns="82467" bIns="41234" anchorCtr="0" compatLnSpc="0"/>
          <a:lstStyle/>
          <a:p>
            <a:pPr hangingPunct="0">
              <a:defRPr sz="1400"/>
            </a:pPr>
            <a:endParaRPr lang="de-DE" sz="1300">
              <a:latin typeface="Arial" pitchFamily="18"/>
              <a:ea typeface="Microsoft YaHei" pitchFamily="2"/>
              <a:cs typeface="Mangal" pitchFamily="2"/>
            </a:endParaRPr>
          </a:p>
        </p:txBody>
      </p:sp>
      <p:sp>
        <p:nvSpPr>
          <p:cNvPr id="3" name="Datumsplatzhalter 2"/>
          <p:cNvSpPr txBox="1">
            <a:spLocks noGrp="1"/>
          </p:cNvSpPr>
          <p:nvPr>
            <p:ph type="dt" sz="quarter" idx="1"/>
          </p:nvPr>
        </p:nvSpPr>
        <p:spPr>
          <a:xfrm>
            <a:off x="3847649" y="0"/>
            <a:ext cx="2949994" cy="496006"/>
          </a:xfrm>
          <a:prstGeom prst="rect">
            <a:avLst/>
          </a:prstGeom>
          <a:noFill/>
          <a:ln>
            <a:noFill/>
          </a:ln>
        </p:spPr>
        <p:txBody>
          <a:bodyPr vert="horz" wrap="none" lIns="82467" tIns="41234" rIns="82467" bIns="41234" anchorCtr="0" compatLnSpc="0"/>
          <a:lstStyle/>
          <a:p>
            <a:pPr algn="r" hangingPunct="0">
              <a:defRPr sz="1400"/>
            </a:pPr>
            <a:endParaRPr lang="de-DE" sz="1300">
              <a:latin typeface="Arial" pitchFamily="18"/>
              <a:ea typeface="Microsoft YaHei" pitchFamily="2"/>
              <a:cs typeface="Mangal" pitchFamily="2"/>
            </a:endParaRPr>
          </a:p>
        </p:txBody>
      </p:sp>
      <p:sp>
        <p:nvSpPr>
          <p:cNvPr id="4" name="Fußzeilenplatzhalter 3"/>
          <p:cNvSpPr txBox="1">
            <a:spLocks noGrp="1"/>
          </p:cNvSpPr>
          <p:nvPr>
            <p:ph type="ftr" sz="quarter" idx="2"/>
          </p:nvPr>
        </p:nvSpPr>
        <p:spPr>
          <a:xfrm>
            <a:off x="0" y="9430471"/>
            <a:ext cx="2949994" cy="496006"/>
          </a:xfrm>
          <a:prstGeom prst="rect">
            <a:avLst/>
          </a:prstGeom>
          <a:noFill/>
          <a:ln>
            <a:noFill/>
          </a:ln>
        </p:spPr>
        <p:txBody>
          <a:bodyPr vert="horz" wrap="none" lIns="82467" tIns="41234" rIns="82467" bIns="41234" anchor="b" anchorCtr="0" compatLnSpc="0"/>
          <a:lstStyle/>
          <a:p>
            <a:pPr hangingPunct="0">
              <a:defRPr sz="1400"/>
            </a:pPr>
            <a:endParaRPr lang="de-DE" sz="1300">
              <a:latin typeface="Arial" pitchFamily="18"/>
              <a:ea typeface="Microsoft YaHei" pitchFamily="2"/>
              <a:cs typeface="Mangal" pitchFamily="2"/>
            </a:endParaRPr>
          </a:p>
        </p:txBody>
      </p:sp>
      <p:sp>
        <p:nvSpPr>
          <p:cNvPr id="5" name="Foliennummernplatzhalter 4"/>
          <p:cNvSpPr txBox="1">
            <a:spLocks noGrp="1"/>
          </p:cNvSpPr>
          <p:nvPr>
            <p:ph type="sldNum" sz="quarter" idx="3"/>
          </p:nvPr>
        </p:nvSpPr>
        <p:spPr>
          <a:xfrm>
            <a:off x="3847649" y="9430471"/>
            <a:ext cx="2949994" cy="496006"/>
          </a:xfrm>
          <a:prstGeom prst="rect">
            <a:avLst/>
          </a:prstGeom>
          <a:noFill/>
          <a:ln>
            <a:noFill/>
          </a:ln>
        </p:spPr>
        <p:txBody>
          <a:bodyPr vert="horz" wrap="none" lIns="82467" tIns="41234" rIns="82467" bIns="41234" anchor="b" anchorCtr="0" compatLnSpc="0"/>
          <a:lstStyle/>
          <a:p>
            <a:pPr algn="r" hangingPunct="0">
              <a:defRPr sz="1400"/>
            </a:pPr>
            <a:fld id="{46AD244C-3561-4C10-9C92-B6F00B0FAAE3}" type="slidenum">
              <a:rPr lang="de-DE" sz="1300">
                <a:latin typeface="Arial" pitchFamily="18"/>
                <a:ea typeface="Microsoft YaHei" pitchFamily="2"/>
                <a:cs typeface="Mangal" pitchFamily="2"/>
              </a:rPr>
              <a:pPr algn="r" hangingPunct="0">
                <a:defRPr sz="1400"/>
              </a:pPr>
              <a:t>‹Nr.›</a:t>
            </a:fld>
            <a:endParaRPr lang="de-DE" sz="1300">
              <a:latin typeface="Arial" pitchFamily="18"/>
              <a:ea typeface="Microsoft YaHei" pitchFamily="2"/>
              <a:cs typeface="Mangal" pitchFamily="2"/>
            </a:endParaRPr>
          </a:p>
        </p:txBody>
      </p:sp>
    </p:spTree>
    <p:extLst>
      <p:ext uri="{BB962C8B-B14F-4D97-AF65-F5344CB8AC3E}">
        <p14:creationId xmlns:p14="http://schemas.microsoft.com/office/powerpoint/2010/main" val="36340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2109788" y="754063"/>
            <a:ext cx="2576512" cy="3722687"/>
          </a:xfrm>
          <a:prstGeom prst="rect">
            <a:avLst/>
          </a:prstGeom>
          <a:noFill/>
          <a:ln>
            <a:noFill/>
            <a:prstDash val="solid"/>
          </a:ln>
        </p:spPr>
      </p:sp>
      <p:sp>
        <p:nvSpPr>
          <p:cNvPr id="3" name="Notizenplatzhalter 2"/>
          <p:cNvSpPr txBox="1">
            <a:spLocks noGrp="1"/>
          </p:cNvSpPr>
          <p:nvPr>
            <p:ph type="body" sz="quarter" idx="3"/>
          </p:nvPr>
        </p:nvSpPr>
        <p:spPr>
          <a:xfrm>
            <a:off x="679797" y="4715068"/>
            <a:ext cx="5438050" cy="4466731"/>
          </a:xfrm>
          <a:prstGeom prst="rect">
            <a:avLst/>
          </a:prstGeom>
          <a:noFill/>
          <a:ln>
            <a:noFill/>
          </a:ln>
        </p:spPr>
        <p:txBody>
          <a:bodyPr lIns="0" tIns="0" rIns="0" bIns="0"/>
          <a:lstStyle/>
          <a:p>
            <a:endParaRPr lang="de-DE"/>
          </a:p>
        </p:txBody>
      </p:sp>
      <p:sp>
        <p:nvSpPr>
          <p:cNvPr id="4" name="Kopfzeilenplatzhalter 3"/>
          <p:cNvSpPr txBox="1">
            <a:spLocks noGrp="1"/>
          </p:cNvSpPr>
          <p:nvPr>
            <p:ph type="hdr" sz="quarter"/>
          </p:nvPr>
        </p:nvSpPr>
        <p:spPr>
          <a:xfrm>
            <a:off x="0" y="0"/>
            <a:ext cx="2949994" cy="496006"/>
          </a:xfrm>
          <a:prstGeom prst="rect">
            <a:avLst/>
          </a:prstGeom>
          <a:noFill/>
          <a:ln>
            <a:noFill/>
          </a:ln>
        </p:spPr>
        <p:txBody>
          <a:bodyPr lIns="0" tIns="0" rIns="0" bIns="0" anchorCtr="0"/>
          <a:lstStyle>
            <a:lvl1pPr lvl="0" rtl="0" hangingPunct="0">
              <a:buNone/>
              <a:tabLst/>
              <a:defRPr lang="de-DE" sz="1300" kern="1200">
                <a:latin typeface="Times New Roman" pitchFamily="18"/>
                <a:ea typeface="Lucida Sans Unicode" pitchFamily="2"/>
                <a:cs typeface="Tahoma" pitchFamily="2"/>
              </a:defRPr>
            </a:lvl1pPr>
          </a:lstStyle>
          <a:p>
            <a:pPr lvl="0"/>
            <a:endParaRPr lang="de-DE"/>
          </a:p>
        </p:txBody>
      </p:sp>
      <p:sp>
        <p:nvSpPr>
          <p:cNvPr id="5" name="Datumsplatzhalter 4"/>
          <p:cNvSpPr txBox="1">
            <a:spLocks noGrp="1"/>
          </p:cNvSpPr>
          <p:nvPr>
            <p:ph type="dt" idx="1"/>
          </p:nvPr>
        </p:nvSpPr>
        <p:spPr>
          <a:xfrm>
            <a:off x="3847649" y="0"/>
            <a:ext cx="2949994" cy="496006"/>
          </a:xfrm>
          <a:prstGeom prst="rect">
            <a:avLst/>
          </a:prstGeom>
          <a:noFill/>
          <a:ln>
            <a:noFill/>
          </a:ln>
        </p:spPr>
        <p:txBody>
          <a:bodyPr lIns="0" tIns="0" rIns="0" bIns="0" anchorCtr="0"/>
          <a:lstStyle>
            <a:lvl1pPr lvl="0" algn="r" rtl="0" hangingPunct="0">
              <a:buNone/>
              <a:tabLst/>
              <a:defRPr lang="de-DE" sz="1300" kern="1200">
                <a:latin typeface="Times New Roman" pitchFamily="18"/>
                <a:ea typeface="Lucida Sans Unicode" pitchFamily="2"/>
                <a:cs typeface="Tahoma" pitchFamily="2"/>
              </a:defRPr>
            </a:lvl1pPr>
          </a:lstStyle>
          <a:p>
            <a:pPr lvl="0"/>
            <a:endParaRPr lang="de-DE"/>
          </a:p>
        </p:txBody>
      </p:sp>
      <p:sp>
        <p:nvSpPr>
          <p:cNvPr id="6" name="Fußzeilenplatzhalter 5"/>
          <p:cNvSpPr txBox="1">
            <a:spLocks noGrp="1"/>
          </p:cNvSpPr>
          <p:nvPr>
            <p:ph type="ftr" sz="quarter" idx="4"/>
          </p:nvPr>
        </p:nvSpPr>
        <p:spPr>
          <a:xfrm>
            <a:off x="0" y="9430471"/>
            <a:ext cx="2949994" cy="496006"/>
          </a:xfrm>
          <a:prstGeom prst="rect">
            <a:avLst/>
          </a:prstGeom>
          <a:noFill/>
          <a:ln>
            <a:noFill/>
          </a:ln>
        </p:spPr>
        <p:txBody>
          <a:bodyPr lIns="0" tIns="0" rIns="0" bIns="0" anchor="b" anchorCtr="0"/>
          <a:lstStyle>
            <a:lvl1pPr lvl="0" rtl="0" hangingPunct="0">
              <a:buNone/>
              <a:tabLst/>
              <a:defRPr lang="de-DE" sz="1300" kern="1200">
                <a:latin typeface="Times New Roman" pitchFamily="18"/>
                <a:ea typeface="Lucida Sans Unicode"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3847649" y="9430471"/>
            <a:ext cx="2949994" cy="496006"/>
          </a:xfrm>
          <a:prstGeom prst="rect">
            <a:avLst/>
          </a:prstGeom>
          <a:noFill/>
          <a:ln>
            <a:noFill/>
          </a:ln>
        </p:spPr>
        <p:txBody>
          <a:bodyPr lIns="0" tIns="0" rIns="0" bIns="0" anchor="b" anchorCtr="0"/>
          <a:lstStyle>
            <a:lvl1pPr lvl="0" algn="r" rtl="0" hangingPunct="0">
              <a:buNone/>
              <a:tabLst/>
              <a:defRPr lang="de-DE" sz="1300" kern="1200">
                <a:latin typeface="Times New Roman" pitchFamily="18"/>
                <a:ea typeface="Lucida Sans Unicode" pitchFamily="2"/>
                <a:cs typeface="Tahoma" pitchFamily="2"/>
              </a:defRPr>
            </a:lvl1pPr>
          </a:lstStyle>
          <a:p>
            <a:pPr lvl="0"/>
            <a:fld id="{62404670-A5FB-4E2C-BDDA-4B04C808FCC0}" type="slidenum">
              <a:t>‹Nr.›</a:t>
            </a:fld>
            <a:endParaRPr lang="de-DE"/>
          </a:p>
        </p:txBody>
      </p:sp>
    </p:spTree>
    <p:extLst>
      <p:ext uri="{BB962C8B-B14F-4D97-AF65-F5344CB8AC3E}">
        <p14:creationId xmlns:p14="http://schemas.microsoft.com/office/powerpoint/2010/main" val="3594049378"/>
      </p:ext>
    </p:extLst>
  </p:cSld>
  <p:clrMap bg1="lt1" tx1="dk1" bg2="lt2" tx2="dk2" accent1="accent1" accent2="accent2" accent3="accent3" accent4="accent4" accent5="accent5" accent6="accent6" hlink="hlink" folHlink="folHlink"/>
  <p:notesStyle>
    <a:lvl1pPr marL="216000" marR="0" indent="-216000" rtl="0" hangingPunct="0">
      <a:tabLst/>
      <a:defRPr lang="de-D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09788" y="754063"/>
            <a:ext cx="2576512" cy="3722687"/>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09788" y="754063"/>
            <a:ext cx="2576512" cy="3722687"/>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09788" y="754063"/>
            <a:ext cx="2576512" cy="3722687"/>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09788" y="754063"/>
            <a:ext cx="2576512" cy="3722687"/>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17072B71-3461-4021-8412-46DC248D6A5C}" type="slidenum">
              <a:t>‹Nr.›</a:t>
            </a:fld>
            <a:endParaRPr lang="de-DE"/>
          </a:p>
        </p:txBody>
      </p:sp>
    </p:spTree>
    <p:extLst>
      <p:ext uri="{BB962C8B-B14F-4D97-AF65-F5344CB8AC3E}">
        <p14:creationId xmlns:p14="http://schemas.microsoft.com/office/powerpoint/2010/main" val="48788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958EB7BA-0098-43BC-83B7-7C1D4C9915D3}" type="slidenum">
              <a:t>‹Nr.›</a:t>
            </a:fld>
            <a:endParaRPr lang="de-DE"/>
          </a:p>
        </p:txBody>
      </p:sp>
    </p:spTree>
    <p:extLst>
      <p:ext uri="{BB962C8B-B14F-4D97-AF65-F5344CB8AC3E}">
        <p14:creationId xmlns:p14="http://schemas.microsoft.com/office/powerpoint/2010/main" val="177397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318281"/>
            <a:ext cx="1543050" cy="653750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42900" y="2318281"/>
            <a:ext cx="4514850" cy="65375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883A9F1-4976-49BA-8889-7BEF2BFFAFAC}" type="slidenum">
              <a:t>‹Nr.›</a:t>
            </a:fld>
            <a:endParaRPr lang="de-DE"/>
          </a:p>
        </p:txBody>
      </p:sp>
    </p:spTree>
    <p:extLst>
      <p:ext uri="{BB962C8B-B14F-4D97-AF65-F5344CB8AC3E}">
        <p14:creationId xmlns:p14="http://schemas.microsoft.com/office/powerpoint/2010/main" val="12973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3"/>
            <a:ext cx="5829300" cy="212336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B314ACB1-158E-4036-84AD-B07D25161FFE}" type="slidenum">
              <a:t>‹Nr.›</a:t>
            </a:fld>
            <a:endParaRPr lang="de-DE"/>
          </a:p>
        </p:txBody>
      </p:sp>
    </p:spTree>
    <p:extLst>
      <p:ext uri="{BB962C8B-B14F-4D97-AF65-F5344CB8AC3E}">
        <p14:creationId xmlns:p14="http://schemas.microsoft.com/office/powerpoint/2010/main" val="118123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053A8461-A59A-474C-B969-BEDAE5CBE592}" type="slidenum">
              <a:t>‹Nr.›</a:t>
            </a:fld>
            <a:endParaRPr lang="de-DE"/>
          </a:p>
        </p:txBody>
      </p:sp>
    </p:spTree>
    <p:extLst>
      <p:ext uri="{BB962C8B-B14F-4D97-AF65-F5344CB8AC3E}">
        <p14:creationId xmlns:p14="http://schemas.microsoft.com/office/powerpoint/2010/main" val="358261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4"/>
            <a:ext cx="5829300" cy="196744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156CEEA8-F72F-40D0-9BFA-5264A1245229}" type="slidenum">
              <a:t>‹Nr.›</a:t>
            </a:fld>
            <a:endParaRPr lang="de-DE"/>
          </a:p>
        </p:txBody>
      </p:sp>
    </p:spTree>
    <p:extLst>
      <p:ext uri="{BB962C8B-B14F-4D97-AF65-F5344CB8AC3E}">
        <p14:creationId xmlns:p14="http://schemas.microsoft.com/office/powerpoint/2010/main" val="209248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2900" y="2318281"/>
            <a:ext cx="3028950" cy="6537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86150" y="2318281"/>
            <a:ext cx="3028950" cy="6537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E95CB93B-D2DF-4A8B-9EEE-BED8B10D38DD}" type="slidenum">
              <a:t>‹Nr.›</a:t>
            </a:fld>
            <a:endParaRPr lang="de-DE"/>
          </a:p>
        </p:txBody>
      </p:sp>
    </p:spTree>
    <p:extLst>
      <p:ext uri="{BB962C8B-B14F-4D97-AF65-F5344CB8AC3E}">
        <p14:creationId xmlns:p14="http://schemas.microsoft.com/office/powerpoint/2010/main" val="279164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8B9E27D1-C6A6-485A-B581-9386268185CF}" type="slidenum">
              <a:t>‹Nr.›</a:t>
            </a:fld>
            <a:endParaRPr lang="de-DE"/>
          </a:p>
        </p:txBody>
      </p:sp>
    </p:spTree>
    <p:extLst>
      <p:ext uri="{BB962C8B-B14F-4D97-AF65-F5344CB8AC3E}">
        <p14:creationId xmlns:p14="http://schemas.microsoft.com/office/powerpoint/2010/main" val="180182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5C99A16B-A6FF-4882-982F-193A5AD966D2}" type="slidenum">
              <a:t>‹Nr.›</a:t>
            </a:fld>
            <a:endParaRPr lang="de-DE"/>
          </a:p>
        </p:txBody>
      </p:sp>
    </p:spTree>
    <p:extLst>
      <p:ext uri="{BB962C8B-B14F-4D97-AF65-F5344CB8AC3E}">
        <p14:creationId xmlns:p14="http://schemas.microsoft.com/office/powerpoint/2010/main" val="387755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E9E26D76-A813-4A35-BD16-10B996CBD39C}" type="slidenum">
              <a:t>‹Nr.›</a:t>
            </a:fld>
            <a:endParaRPr lang="de-DE"/>
          </a:p>
        </p:txBody>
      </p:sp>
    </p:spTree>
    <p:extLst>
      <p:ext uri="{BB962C8B-B14F-4D97-AF65-F5344CB8AC3E}">
        <p14:creationId xmlns:p14="http://schemas.microsoft.com/office/powerpoint/2010/main" val="320400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394405"/>
            <a:ext cx="2256235" cy="167851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39901BAB-23A4-4FF1-8F54-6F71CC13B5D9}" type="slidenum">
              <a:t>‹Nr.›</a:t>
            </a:fld>
            <a:endParaRPr lang="de-DE"/>
          </a:p>
        </p:txBody>
      </p:sp>
    </p:spTree>
    <p:extLst>
      <p:ext uri="{BB962C8B-B14F-4D97-AF65-F5344CB8AC3E}">
        <p14:creationId xmlns:p14="http://schemas.microsoft.com/office/powerpoint/2010/main" val="334848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35122751-31E0-44ED-9D9B-BCD48E7589A5}" type="slidenum">
              <a:t>‹Nr.›</a:t>
            </a:fld>
            <a:endParaRPr lang="de-DE"/>
          </a:p>
        </p:txBody>
      </p:sp>
    </p:spTree>
    <p:extLst>
      <p:ext uri="{BB962C8B-B14F-4D97-AF65-F5344CB8AC3E}">
        <p14:creationId xmlns:p14="http://schemas.microsoft.com/office/powerpoint/2010/main" val="68600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7D0EC6A8-9765-45F6-9AC8-02B7F525207C}" type="slidenum">
              <a:t>‹Nr.›</a:t>
            </a:fld>
            <a:endParaRPr lang="de-DE"/>
          </a:p>
        </p:txBody>
      </p:sp>
    </p:spTree>
    <p:extLst>
      <p:ext uri="{BB962C8B-B14F-4D97-AF65-F5344CB8AC3E}">
        <p14:creationId xmlns:p14="http://schemas.microsoft.com/office/powerpoint/2010/main" val="394118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56155CEB-8B7E-4780-92FE-66E9E281A759}" type="slidenum">
              <a:t>‹Nr.›</a:t>
            </a:fld>
            <a:endParaRPr lang="de-DE"/>
          </a:p>
        </p:txBody>
      </p:sp>
    </p:spTree>
    <p:extLst>
      <p:ext uri="{BB962C8B-B14F-4D97-AF65-F5344CB8AC3E}">
        <p14:creationId xmlns:p14="http://schemas.microsoft.com/office/powerpoint/2010/main" val="228700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94408"/>
            <a:ext cx="1543050" cy="8461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42900" y="394408"/>
            <a:ext cx="4514850" cy="8461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BFE7F114-2E99-456A-BFBC-1CF3E15F807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79E08F6A-ED5F-4615-ABB6-CE70AEAFAA9D}" type="slidenum">
              <a:t>‹Nr.›</a:t>
            </a:fld>
            <a:endParaRPr lang="de-DE"/>
          </a:p>
        </p:txBody>
      </p:sp>
    </p:spTree>
    <p:extLst>
      <p:ext uri="{BB962C8B-B14F-4D97-AF65-F5344CB8AC3E}">
        <p14:creationId xmlns:p14="http://schemas.microsoft.com/office/powerpoint/2010/main" val="263558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4"/>
            <a:ext cx="5829300" cy="196744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3FCF7DB4-AE0C-43D5-A903-B10FF0AE4FE7}" type="slidenum">
              <a:t>‹Nr.›</a:t>
            </a:fld>
            <a:endParaRPr lang="de-DE"/>
          </a:p>
        </p:txBody>
      </p:sp>
    </p:spTree>
    <p:extLst>
      <p:ext uri="{BB962C8B-B14F-4D97-AF65-F5344CB8AC3E}">
        <p14:creationId xmlns:p14="http://schemas.microsoft.com/office/powerpoint/2010/main" val="406435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2900" y="2318281"/>
            <a:ext cx="3028950" cy="6537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86150" y="2318281"/>
            <a:ext cx="3028950" cy="6537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143D11FA-5627-4BA8-9373-8F23D7BA43C7}" type="slidenum">
              <a:t>‹Nr.›</a:t>
            </a:fld>
            <a:endParaRPr lang="de-DE"/>
          </a:p>
        </p:txBody>
      </p:sp>
    </p:spTree>
    <p:extLst>
      <p:ext uri="{BB962C8B-B14F-4D97-AF65-F5344CB8AC3E}">
        <p14:creationId xmlns:p14="http://schemas.microsoft.com/office/powerpoint/2010/main" val="1866859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8342B81C-FC4B-4BB5-8535-F4B5C979566F}" type="slidenum">
              <a:t>‹Nr.›</a:t>
            </a:fld>
            <a:endParaRPr lang="de-DE"/>
          </a:p>
        </p:txBody>
      </p:sp>
    </p:spTree>
    <p:extLst>
      <p:ext uri="{BB962C8B-B14F-4D97-AF65-F5344CB8AC3E}">
        <p14:creationId xmlns:p14="http://schemas.microsoft.com/office/powerpoint/2010/main" val="77291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32B0EA9F-2AB5-4410-AB24-3BB3EEC89D3C}" type="slidenum">
              <a:t>‹Nr.›</a:t>
            </a:fld>
            <a:endParaRPr lang="de-DE"/>
          </a:p>
        </p:txBody>
      </p:sp>
    </p:spTree>
    <p:extLst>
      <p:ext uri="{BB962C8B-B14F-4D97-AF65-F5344CB8AC3E}">
        <p14:creationId xmlns:p14="http://schemas.microsoft.com/office/powerpoint/2010/main" val="158353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D47AD7E3-BAFD-49ED-93FE-0DB9FABB0E32}" type="slidenum">
              <a:t>‹Nr.›</a:t>
            </a:fld>
            <a:endParaRPr lang="de-DE"/>
          </a:p>
        </p:txBody>
      </p:sp>
    </p:spTree>
    <p:extLst>
      <p:ext uri="{BB962C8B-B14F-4D97-AF65-F5344CB8AC3E}">
        <p14:creationId xmlns:p14="http://schemas.microsoft.com/office/powerpoint/2010/main" val="405912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394405"/>
            <a:ext cx="2256235" cy="167851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40ADA7D6-4567-4730-BD65-BA179A989C8F}" type="slidenum">
              <a:t>‹Nr.›</a:t>
            </a:fld>
            <a:endParaRPr lang="de-DE"/>
          </a:p>
        </p:txBody>
      </p:sp>
    </p:spTree>
    <p:extLst>
      <p:ext uri="{BB962C8B-B14F-4D97-AF65-F5344CB8AC3E}">
        <p14:creationId xmlns:p14="http://schemas.microsoft.com/office/powerpoint/2010/main" val="363547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fld id="{6A959063-04D1-403E-A64F-8C4192BC146A}" type="datetime1">
              <a:rPr lang="de-DE" smtClean="0"/>
              <a:pPr lvl="0"/>
              <a:t>11.06.2019</a:t>
            </a:fld>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CAD9012C-3CF9-43FA-B392-1690EB0C1788}" type="slidenum">
              <a:t>‹Nr.›</a:t>
            </a:fld>
            <a:endParaRPr lang="de-DE"/>
          </a:p>
        </p:txBody>
      </p:sp>
    </p:spTree>
    <p:extLst>
      <p:ext uri="{BB962C8B-B14F-4D97-AF65-F5344CB8AC3E}">
        <p14:creationId xmlns:p14="http://schemas.microsoft.com/office/powerpoint/2010/main" val="324182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bg2">
                <a:tint val="80000"/>
                <a:satMod val="300000"/>
                <a:lumMod val="0"/>
                <a:lumOff val="1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514351" y="3077360"/>
            <a:ext cx="5829029" cy="212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de-DE"/>
              <a:t>Klicken Sie, um das Format des Titeltextes zu bearbeitenTitelmasterformat durch Klicken bearbeiten</a:t>
            </a:r>
          </a:p>
        </p:txBody>
      </p:sp>
      <p:sp>
        <p:nvSpPr>
          <p:cNvPr id="3" name="Datumsplatzhalter 3"/>
          <p:cNvSpPr txBox="1">
            <a:spLocks noGrp="1"/>
          </p:cNvSpPr>
          <p:nvPr>
            <p:ph type="dt" sz="half" idx="2"/>
          </p:nvPr>
        </p:nvSpPr>
        <p:spPr>
          <a:xfrm>
            <a:off x="342900" y="9181642"/>
            <a:ext cx="1600020" cy="52675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de-DE" sz="1800" b="0" i="0" u="none" strike="noStrike" kern="1200" spc="0">
                <a:solidFill>
                  <a:srgbClr val="000000"/>
                </a:solidFill>
                <a:latin typeface="Calibri" pitchFamily="18"/>
                <a:ea typeface="Lucida Sans Unicode" pitchFamily="2"/>
                <a:cs typeface="Tahoma" pitchFamily="2"/>
              </a:defRPr>
            </a:lvl1pPr>
          </a:lstStyle>
          <a:p>
            <a:pPr lvl="0"/>
            <a:fld id="{6A959063-04D1-403E-A64F-8C4192BC146A}" type="datetime1">
              <a:rPr lang="de-DE"/>
              <a:pPr lvl="0"/>
              <a:t>11.06.2019</a:t>
            </a:fld>
            <a:endParaRPr lang="de-DE"/>
          </a:p>
        </p:txBody>
      </p:sp>
      <p:sp>
        <p:nvSpPr>
          <p:cNvPr id="4" name="Fußzeilenplatzhalter 4"/>
          <p:cNvSpPr txBox="1">
            <a:spLocks noGrp="1"/>
          </p:cNvSpPr>
          <p:nvPr>
            <p:ph type="ftr" sz="quarter" idx="3"/>
          </p:nvPr>
        </p:nvSpPr>
        <p:spPr>
          <a:xfrm>
            <a:off x="2343059" y="9181642"/>
            <a:ext cx="2171340" cy="526759"/>
          </a:xfrm>
          <a:prstGeom prst="rect">
            <a:avLst/>
          </a:prstGeom>
          <a:noFill/>
          <a:ln>
            <a:noFill/>
          </a:ln>
        </p:spPr>
        <p:txBody>
          <a:bodyPr wrap="square" lIns="90000" tIns="45000" rIns="90000" bIns="45000" anchor="t" anchorCtr="0"/>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5" name="Foliennummernplatzhalter 5"/>
          <p:cNvSpPr txBox="1">
            <a:spLocks noGrp="1"/>
          </p:cNvSpPr>
          <p:nvPr>
            <p:ph type="sldNum" sz="quarter" idx="4"/>
          </p:nvPr>
        </p:nvSpPr>
        <p:spPr>
          <a:xfrm>
            <a:off x="4914810" y="9181642"/>
            <a:ext cx="1600020" cy="52675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de-DE" sz="1800" b="0" i="0" u="none" strike="noStrike" kern="1200" spc="0">
                <a:solidFill>
                  <a:srgbClr val="000000"/>
                </a:solidFill>
                <a:latin typeface="Calibri" pitchFamily="18"/>
                <a:ea typeface="Lucida Sans Unicode" pitchFamily="2"/>
                <a:cs typeface="Tahoma" pitchFamily="2"/>
              </a:defRPr>
            </a:lvl1pPr>
          </a:lstStyle>
          <a:p>
            <a:pPr lvl="0"/>
            <a:fld id="{E12F4208-79AB-42B7-BB6D-34BEE14F7FC9}" type="slidenum">
              <a:t>‹Nr.›</a:t>
            </a:fld>
            <a:endParaRPr lang="de-DE"/>
          </a:p>
        </p:txBody>
      </p:sp>
      <p:sp>
        <p:nvSpPr>
          <p:cNvPr id="6" name="Textplatzhalter 5"/>
          <p:cNvSpPr txBox="1">
            <a:spLocks noGrp="1"/>
          </p:cNvSpPr>
          <p:nvPr>
            <p:ph type="body" idx="1"/>
          </p:nvPr>
        </p:nvSpPr>
        <p:spPr>
          <a:xfrm>
            <a:off x="342900" y="2317640"/>
            <a:ext cx="6171930" cy="653744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de-DE" sz="44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de-DE"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bg2">
                <a:tint val="80000"/>
                <a:satMod val="300000"/>
                <a:lumMod val="0"/>
                <a:lumOff val="1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Datumsplatzhalter 1"/>
          <p:cNvSpPr txBox="1">
            <a:spLocks noGrp="1"/>
          </p:cNvSpPr>
          <p:nvPr>
            <p:ph type="dt" sz="half" idx="2"/>
          </p:nvPr>
        </p:nvSpPr>
        <p:spPr>
          <a:xfrm>
            <a:off x="342900" y="9181642"/>
            <a:ext cx="1600020" cy="52675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de-DE" sz="1800" b="0" i="0" u="none" strike="noStrike" kern="1200" spc="0">
                <a:solidFill>
                  <a:srgbClr val="000000"/>
                </a:solidFill>
                <a:latin typeface="Calibri" pitchFamily="18"/>
                <a:ea typeface="Lucida Sans Unicode" pitchFamily="2"/>
                <a:cs typeface="Tahoma" pitchFamily="2"/>
              </a:defRPr>
            </a:lvl1pPr>
          </a:lstStyle>
          <a:p>
            <a:pPr lvl="0"/>
            <a:fld id="{BFE7F114-2E99-456A-BFBC-1CF3E15F807A}" type="datetime1">
              <a:rPr lang="de-DE"/>
              <a:pPr lvl="0"/>
              <a:t>11.06.2019</a:t>
            </a:fld>
            <a:endParaRPr lang="de-DE"/>
          </a:p>
        </p:txBody>
      </p:sp>
      <p:sp>
        <p:nvSpPr>
          <p:cNvPr id="3" name="Fußzeilenplatzhalter 2"/>
          <p:cNvSpPr txBox="1">
            <a:spLocks noGrp="1"/>
          </p:cNvSpPr>
          <p:nvPr>
            <p:ph type="ftr" sz="quarter" idx="3"/>
          </p:nvPr>
        </p:nvSpPr>
        <p:spPr>
          <a:xfrm>
            <a:off x="2343059" y="9181642"/>
            <a:ext cx="2171340" cy="526759"/>
          </a:xfrm>
          <a:prstGeom prst="rect">
            <a:avLst/>
          </a:prstGeom>
          <a:noFill/>
          <a:ln>
            <a:noFill/>
          </a:ln>
        </p:spPr>
        <p:txBody>
          <a:bodyPr wrap="square" lIns="90000" tIns="45000" rIns="90000" bIns="45000" anchor="t" anchorCtr="0"/>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4" name="Foliennummernplatzhalter 3"/>
          <p:cNvSpPr txBox="1">
            <a:spLocks noGrp="1"/>
          </p:cNvSpPr>
          <p:nvPr>
            <p:ph type="sldNum" sz="quarter" idx="4"/>
          </p:nvPr>
        </p:nvSpPr>
        <p:spPr>
          <a:xfrm>
            <a:off x="4914810" y="9181642"/>
            <a:ext cx="1600020" cy="52675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de-DE" sz="1800" b="0" i="0" u="none" strike="noStrike" kern="1200" spc="0">
                <a:solidFill>
                  <a:srgbClr val="000000"/>
                </a:solidFill>
                <a:latin typeface="Calibri" pitchFamily="18"/>
                <a:ea typeface="Lucida Sans Unicode" pitchFamily="2"/>
                <a:cs typeface="Tahoma" pitchFamily="2"/>
              </a:defRPr>
            </a:lvl1pPr>
          </a:lstStyle>
          <a:p>
            <a:pPr lvl="0"/>
            <a:fld id="{1C1D89EF-CBC9-48E2-BFCB-AFA9D1E46D89}" type="slidenum">
              <a:t>‹Nr.›</a:t>
            </a:fld>
            <a:endParaRPr lang="de-DE"/>
          </a:p>
        </p:txBody>
      </p:sp>
      <p:sp>
        <p:nvSpPr>
          <p:cNvPr id="5" name="Titelplatzhalter 4"/>
          <p:cNvSpPr txBox="1">
            <a:spLocks noGrp="1"/>
          </p:cNvSpPr>
          <p:nvPr>
            <p:ph type="title"/>
          </p:nvPr>
        </p:nvSpPr>
        <p:spPr>
          <a:xfrm>
            <a:off x="342900" y="395200"/>
            <a:ext cx="6171930" cy="16536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6" name="Textplatzhalter 5"/>
          <p:cNvSpPr txBox="1">
            <a:spLocks noGrp="1"/>
          </p:cNvSpPr>
          <p:nvPr>
            <p:ph type="body" idx="1"/>
          </p:nvPr>
        </p:nvSpPr>
        <p:spPr>
          <a:xfrm>
            <a:off x="342900" y="2317640"/>
            <a:ext cx="6171930" cy="653744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tabLst/>
        <a:defRPr lang="de-DE" sz="18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de-DE"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12678" y="688526"/>
            <a:ext cx="5829029" cy="212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5400" b="1" dirty="0">
                <a:latin typeface="Century Gothic" panose="020B0502020202020204" pitchFamily="34" charset="0"/>
              </a:rPr>
              <a:t>Unser Ausflug nach Hadamar</a:t>
            </a:r>
          </a:p>
        </p:txBody>
      </p:sp>
      <p:sp>
        <p:nvSpPr>
          <p:cNvPr id="3" name="Untertitel 2"/>
          <p:cNvSpPr txBox="1">
            <a:spLocks noGrp="1"/>
          </p:cNvSpPr>
          <p:nvPr>
            <p:ph type="subTitle" idx="4294967295"/>
          </p:nvPr>
        </p:nvSpPr>
        <p:spPr>
          <a:xfrm>
            <a:off x="476672" y="3224808"/>
            <a:ext cx="5750396" cy="5832648"/>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08000" lvl="0" indent="0">
              <a:buNone/>
            </a:pPr>
            <a:r>
              <a:rPr lang="de-DE" sz="1600" dirty="0">
                <a:latin typeface="Century Gothic" panose="020B0502020202020204" pitchFamily="34" charset="0"/>
              </a:rPr>
              <a:t>Von Steffen </a:t>
            </a:r>
            <a:r>
              <a:rPr lang="de-DE" sz="1600" dirty="0" err="1">
                <a:latin typeface="Century Gothic" panose="020B0502020202020204" pitchFamily="34" charset="0"/>
              </a:rPr>
              <a:t>Sevecek</a:t>
            </a:r>
            <a:r>
              <a:rPr lang="de-DE" sz="1600" dirty="0">
                <a:latin typeface="Century Gothic" panose="020B0502020202020204" pitchFamily="34" charset="0"/>
              </a:rPr>
              <a:t> </a:t>
            </a:r>
          </a:p>
          <a:p>
            <a:pPr marL="0" lvl="0" indent="0" algn="just" hangingPunct="0">
              <a:buNone/>
            </a:pPr>
            <a:r>
              <a:rPr lang="de-DE" sz="2800" dirty="0" smtClean="0">
                <a:latin typeface="Century Gothic" panose="020B0502020202020204" pitchFamily="34" charset="0"/>
              </a:rPr>
              <a:t>Wir </a:t>
            </a:r>
            <a:r>
              <a:rPr lang="de-DE" sz="2800" dirty="0">
                <a:latin typeface="Century Gothic" panose="020B0502020202020204" pitchFamily="34" charset="0"/>
              </a:rPr>
              <a:t>waren in Hadamar.</a:t>
            </a:r>
          </a:p>
          <a:p>
            <a:pPr marL="0" lvl="0" indent="0" algn="just" hangingPunct="0">
              <a:buNone/>
            </a:pPr>
            <a:r>
              <a:rPr lang="de-DE" sz="2800" dirty="0">
                <a:latin typeface="Century Gothic" panose="020B0502020202020204" pitchFamily="34" charset="0"/>
              </a:rPr>
              <a:t>Dort gibt es eine Gedenkstätte</a:t>
            </a:r>
          </a:p>
          <a:p>
            <a:pPr marL="0" lvl="0" indent="0" algn="just" hangingPunct="0">
              <a:buNone/>
            </a:pPr>
            <a:r>
              <a:rPr lang="de-DE" sz="2800" dirty="0">
                <a:latin typeface="Century Gothic" panose="020B0502020202020204" pitchFamily="34" charset="0"/>
              </a:rPr>
              <a:t>über eine dunkle Zeit. Das fand vor etwa 80 Jahren in Deutschland statt.</a:t>
            </a:r>
          </a:p>
          <a:p>
            <a:pPr marL="0" lvl="0" indent="0" algn="just" hangingPunct="0">
              <a:buNone/>
            </a:pPr>
            <a:r>
              <a:rPr lang="de-DE" sz="2800" dirty="0">
                <a:latin typeface="Century Gothic" panose="020B0502020202020204" pitchFamily="34" charset="0"/>
              </a:rPr>
              <a:t>Wir haben viel darüber erfahren.</a:t>
            </a:r>
          </a:p>
          <a:p>
            <a:pPr marL="0" lvl="0" indent="0" algn="just" hangingPunct="0">
              <a:buNone/>
            </a:pPr>
            <a:r>
              <a:rPr lang="de-DE" sz="2800" dirty="0">
                <a:latin typeface="Century Gothic" panose="020B0502020202020204" pitchFamily="34" charset="0"/>
              </a:rPr>
              <a:t>Die Nazis haben viele Menschen umgebracht.</a:t>
            </a:r>
          </a:p>
          <a:p>
            <a:pPr marL="0" lvl="0" indent="0" hangingPunct="0">
              <a:buNone/>
            </a:pPr>
            <a:endParaRPr lang="de-DE"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Grafik 1"/>
          <p:cNvPicPr>
            <a:picLocks noChangeAspect="1"/>
          </p:cNvPicPr>
          <p:nvPr/>
        </p:nvPicPr>
        <p:blipFill>
          <a:blip r:embed="rId3">
            <a:lum/>
            <a:alphaModFix/>
          </a:blip>
          <a:srcRect/>
          <a:stretch>
            <a:fillRect/>
          </a:stretch>
        </p:blipFill>
        <p:spPr>
          <a:xfrm>
            <a:off x="1583934" y="6249144"/>
            <a:ext cx="3955016" cy="2966262"/>
          </a:xfrm>
          <a:prstGeom prst="rect">
            <a:avLst/>
          </a:prstGeom>
          <a:noFill/>
          <a:ln>
            <a:noFill/>
          </a:ln>
        </p:spPr>
      </p:pic>
      <p:pic>
        <p:nvPicPr>
          <p:cNvPr id="4" name="Grafik 3"/>
          <p:cNvPicPr>
            <a:picLocks noChangeAspect="1"/>
          </p:cNvPicPr>
          <p:nvPr/>
        </p:nvPicPr>
        <p:blipFill>
          <a:blip r:embed="rId4">
            <a:lum/>
            <a:alphaModFix/>
          </a:blip>
          <a:srcRect/>
          <a:stretch>
            <a:fillRect/>
          </a:stretch>
        </p:blipFill>
        <p:spPr>
          <a:xfrm>
            <a:off x="1571358" y="632520"/>
            <a:ext cx="3715283" cy="2786462"/>
          </a:xfrm>
          <a:prstGeom prst="rect">
            <a:avLst/>
          </a:prstGeom>
          <a:noFill/>
          <a:ln>
            <a:noFill/>
          </a:ln>
        </p:spPr>
      </p:pic>
      <p:sp>
        <p:nvSpPr>
          <p:cNvPr id="5" name="Rechteck 4"/>
          <p:cNvSpPr/>
          <p:nvPr/>
        </p:nvSpPr>
        <p:spPr>
          <a:xfrm>
            <a:off x="1124744" y="3656856"/>
            <a:ext cx="4608512" cy="2308324"/>
          </a:xfrm>
          <a:prstGeom prst="rect">
            <a:avLst/>
          </a:prstGeom>
        </p:spPr>
        <p:txBody>
          <a:bodyPr wrap="square">
            <a:spAutoFit/>
          </a:bodyPr>
          <a:lstStyle/>
          <a:p>
            <a:pPr lvl="0" algn="just" hangingPunct="0"/>
            <a:r>
              <a:rPr lang="de-DE" sz="1600" dirty="0">
                <a:solidFill>
                  <a:prstClr val="black"/>
                </a:solidFill>
                <a:latin typeface="Century Gothic" panose="020B0502020202020204" pitchFamily="34" charset="0"/>
                <a:ea typeface="Microsoft YaHei" pitchFamily="2"/>
                <a:cs typeface="Mangal" pitchFamily="2"/>
              </a:rPr>
              <a:t>Herr Neumann hat uns begleitet . Er war sehr nett und hat das toll gemacht.</a:t>
            </a:r>
          </a:p>
          <a:p>
            <a:pPr lvl="0" algn="just" hangingPunct="0"/>
            <a:r>
              <a:rPr lang="de-DE" sz="1600" dirty="0" smtClean="0">
                <a:latin typeface="Century Gothic" panose="020B0502020202020204" pitchFamily="34" charset="0"/>
                <a:ea typeface="Microsoft YaHei" pitchFamily="2"/>
                <a:cs typeface="Mangal" pitchFamily="2"/>
              </a:rPr>
              <a:t>Er </a:t>
            </a:r>
            <a:r>
              <a:rPr lang="de-DE" sz="1600" dirty="0">
                <a:latin typeface="Century Gothic" panose="020B0502020202020204" pitchFamily="34" charset="0"/>
                <a:ea typeface="Microsoft YaHei" pitchFamily="2"/>
                <a:cs typeface="Mangal" pitchFamily="2"/>
              </a:rPr>
              <a:t>erzählt uns die Geschichte von dem Ort. Eigentlich war es eine Pflegeeinrichtung, in denen Menschen mit Behinderung leben sollten. Heimlich wurden Menschen dort umgebracht. Herr Neumann hat gesagt, dass viele Leute davon gewusst haben. </a:t>
            </a:r>
            <a:r>
              <a:rPr lang="de-DE" sz="1600" dirty="0" smtClean="0">
                <a:latin typeface="Century Gothic" panose="020B0502020202020204" pitchFamily="34" charset="0"/>
                <a:ea typeface="Microsoft YaHei" pitchFamily="2"/>
                <a:cs typeface="Mangal" pitchFamily="2"/>
              </a:rPr>
              <a:t>N</a:t>
            </a:r>
            <a:r>
              <a:rPr lang="de-DE" sz="1600" dirty="0">
                <a:latin typeface="Century Gothic" panose="020B0502020202020204" pitchFamily="34" charset="0"/>
                <a:ea typeface="Microsoft YaHei" pitchFamily="2"/>
                <a:cs typeface="Mangal" pitchFamily="2"/>
              </a:rPr>
              <a:t>iemand hat etwas gesagt.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Grafik 1"/>
          <p:cNvPicPr>
            <a:picLocks noChangeAspect="1"/>
          </p:cNvPicPr>
          <p:nvPr/>
        </p:nvPicPr>
        <p:blipFill>
          <a:blip r:embed="rId3">
            <a:lum/>
            <a:alphaModFix/>
          </a:blip>
          <a:srcRect/>
          <a:stretch>
            <a:fillRect/>
          </a:stretch>
        </p:blipFill>
        <p:spPr>
          <a:xfrm>
            <a:off x="1916832" y="776536"/>
            <a:ext cx="2880320" cy="2160240"/>
          </a:xfrm>
          <a:prstGeom prst="rect">
            <a:avLst/>
          </a:prstGeom>
          <a:noFill/>
          <a:ln>
            <a:noFill/>
          </a:ln>
        </p:spPr>
      </p:pic>
      <p:sp>
        <p:nvSpPr>
          <p:cNvPr id="3" name="Textfeld 2"/>
          <p:cNvSpPr txBox="1"/>
          <p:nvPr/>
        </p:nvSpPr>
        <p:spPr>
          <a:xfrm>
            <a:off x="1646567" y="3224808"/>
            <a:ext cx="3742872" cy="594094"/>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de-DE" sz="1600" b="0" i="0" u="none" strike="noStrike" kern="1200" dirty="0">
                <a:ln>
                  <a:noFill/>
                </a:ln>
                <a:latin typeface="Century Gothic" panose="020B0502020202020204" pitchFamily="34" charset="0"/>
                <a:ea typeface="Microsoft YaHei" pitchFamily="2"/>
                <a:cs typeface="Mangal" pitchFamily="2"/>
              </a:rPr>
              <a:t>Es war traurig, so eine </a:t>
            </a:r>
            <a:r>
              <a:rPr lang="de-DE" sz="1600" b="0" i="0" u="none" strike="noStrike" kern="1200" dirty="0" smtClean="0">
                <a:ln>
                  <a:noFill/>
                </a:ln>
                <a:latin typeface="Century Gothic" panose="020B0502020202020204" pitchFamily="34" charset="0"/>
                <a:ea typeface="Microsoft YaHei" pitchFamily="2"/>
                <a:cs typeface="Mangal" pitchFamily="2"/>
              </a:rPr>
              <a:t>Geschichte</a:t>
            </a:r>
          </a:p>
          <a:p>
            <a:pPr marL="0" marR="0" lvl="0" indent="0" algn="just" rtl="0" hangingPunct="0">
              <a:lnSpc>
                <a:spcPct val="100000"/>
              </a:lnSpc>
              <a:spcBef>
                <a:spcPts val="0"/>
              </a:spcBef>
              <a:spcAft>
                <a:spcPts val="0"/>
              </a:spcAft>
              <a:buNone/>
              <a:tabLst/>
            </a:pPr>
            <a:r>
              <a:rPr lang="de-DE" sz="1600" b="0" i="0" u="none" strike="noStrike" kern="1200" dirty="0" smtClean="0">
                <a:ln>
                  <a:noFill/>
                </a:ln>
                <a:latin typeface="Century Gothic" panose="020B0502020202020204" pitchFamily="34" charset="0"/>
                <a:ea typeface="Microsoft YaHei" pitchFamily="2"/>
                <a:cs typeface="Mangal" pitchFamily="2"/>
              </a:rPr>
              <a:t>zu </a:t>
            </a:r>
            <a:r>
              <a:rPr lang="de-DE" sz="1600" b="0" i="0" u="none" strike="noStrike" kern="1200" dirty="0">
                <a:ln>
                  <a:noFill/>
                </a:ln>
                <a:latin typeface="Century Gothic" panose="020B0502020202020204" pitchFamily="34" charset="0"/>
                <a:ea typeface="Microsoft YaHei" pitchFamily="2"/>
                <a:cs typeface="Mangal" pitchFamily="2"/>
              </a:rPr>
              <a:t>hören, aber sehr </a:t>
            </a:r>
            <a:r>
              <a:rPr lang="de-DE" sz="1600" b="0" i="0" u="none" strike="noStrike" kern="1200" dirty="0" smtClean="0">
                <a:ln>
                  <a:noFill/>
                </a:ln>
                <a:latin typeface="Century Gothic" panose="020B0502020202020204" pitchFamily="34" charset="0"/>
                <a:ea typeface="Microsoft YaHei" pitchFamily="2"/>
                <a:cs typeface="Mangal" pitchFamily="2"/>
              </a:rPr>
              <a:t>interessant.</a:t>
            </a:r>
            <a:endParaRPr lang="de-DE" sz="1600" b="0" i="0" u="none" strike="noStrike" kern="1200" dirty="0">
              <a:ln>
                <a:noFill/>
              </a:ln>
              <a:latin typeface="Century Gothic" panose="020B0502020202020204" pitchFamily="34" charset="0"/>
              <a:ea typeface="Microsoft YaHei" pitchFamily="2"/>
              <a:cs typeface="Mangal" pitchFamily="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936" y="4448944"/>
            <a:ext cx="3454134" cy="258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673014" y="7545288"/>
            <a:ext cx="3429000" cy="1077218"/>
          </a:xfrm>
          <a:prstGeom prst="rect">
            <a:avLst/>
          </a:prstGeom>
        </p:spPr>
        <p:txBody>
          <a:bodyPr>
            <a:spAutoFit/>
          </a:bodyPr>
          <a:lstStyle/>
          <a:p>
            <a:pPr lvl="0" algn="just" hangingPunct="0"/>
            <a:r>
              <a:rPr lang="de-DE" sz="1600" dirty="0">
                <a:solidFill>
                  <a:prstClr val="black"/>
                </a:solidFill>
                <a:latin typeface="Century Gothic" panose="020B0502020202020204" pitchFamily="34" charset="0"/>
                <a:ea typeface="Microsoft YaHei" pitchFamily="2"/>
                <a:cs typeface="Mangal" pitchFamily="2"/>
              </a:rPr>
              <a:t>Im Keller waren wir auch. Hier wurden in der ersten Mordphase von Januar bis August 1941 etwa 10.000 Menschen umgebracht.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Grafik 1"/>
          <p:cNvPicPr>
            <a:picLocks noChangeAspect="1"/>
          </p:cNvPicPr>
          <p:nvPr/>
        </p:nvPicPr>
        <p:blipFill>
          <a:blip r:embed="rId3">
            <a:lum/>
            <a:alphaModFix/>
          </a:blip>
          <a:srcRect/>
          <a:stretch>
            <a:fillRect/>
          </a:stretch>
        </p:blipFill>
        <p:spPr>
          <a:xfrm>
            <a:off x="3724418" y="272480"/>
            <a:ext cx="2400300" cy="3200400"/>
          </a:xfrm>
          <a:prstGeom prst="rect">
            <a:avLst/>
          </a:prstGeom>
          <a:noFill/>
          <a:ln>
            <a:noFill/>
          </a:ln>
        </p:spPr>
      </p:pic>
      <p:sp>
        <p:nvSpPr>
          <p:cNvPr id="3" name="Textfeld 2"/>
          <p:cNvSpPr txBox="1"/>
          <p:nvPr/>
        </p:nvSpPr>
        <p:spPr>
          <a:xfrm>
            <a:off x="447582" y="7948233"/>
            <a:ext cx="5977513" cy="877120"/>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de-DE" sz="1600" b="0" i="0" u="none" strike="noStrike" kern="1200" dirty="0">
                <a:ln>
                  <a:noFill/>
                </a:ln>
                <a:latin typeface="Century Gothic" panose="020B0502020202020204" pitchFamily="34" charset="0"/>
                <a:ea typeface="Microsoft YaHei" pitchFamily="2"/>
                <a:cs typeface="Mangal" pitchFamily="2"/>
              </a:rPr>
              <a:t>Wir </a:t>
            </a:r>
            <a:r>
              <a:rPr lang="de-DE" sz="1600" dirty="0" smtClean="0">
                <a:latin typeface="Century Gothic" panose="020B0502020202020204" pitchFamily="34" charset="0"/>
                <a:ea typeface="Microsoft YaHei" pitchFamily="2"/>
                <a:cs typeface="Mangal" pitchFamily="2"/>
              </a:rPr>
              <a:t>h</a:t>
            </a:r>
            <a:r>
              <a:rPr lang="de-DE" sz="1600" b="0" i="0" u="none" strike="noStrike" kern="1200" dirty="0" smtClean="0">
                <a:ln>
                  <a:noFill/>
                </a:ln>
                <a:latin typeface="Century Gothic" panose="020B0502020202020204" pitchFamily="34" charset="0"/>
                <a:ea typeface="Microsoft YaHei" pitchFamily="2"/>
                <a:cs typeface="Mangal" pitchFamily="2"/>
              </a:rPr>
              <a:t>aben </a:t>
            </a:r>
            <a:r>
              <a:rPr lang="de-DE" sz="1600" dirty="0" smtClean="0">
                <a:latin typeface="Century Gothic" panose="020B0502020202020204" pitchFamily="34" charset="0"/>
                <a:ea typeface="Microsoft YaHei" pitchFamily="2"/>
                <a:cs typeface="Mangal" pitchFamily="2"/>
              </a:rPr>
              <a:t>e</a:t>
            </a:r>
            <a:r>
              <a:rPr lang="de-DE" sz="1600" b="0" i="0" u="none" strike="noStrike" kern="1200" dirty="0" smtClean="0">
                <a:ln>
                  <a:noFill/>
                </a:ln>
                <a:latin typeface="Century Gothic" panose="020B0502020202020204" pitchFamily="34" charset="0"/>
                <a:ea typeface="Microsoft YaHei" pitchFamily="2"/>
                <a:cs typeface="Mangal" pitchFamily="2"/>
              </a:rPr>
              <a:t>ine </a:t>
            </a:r>
            <a:r>
              <a:rPr lang="de-DE" sz="1600" b="0" i="0" u="none" strike="noStrike" kern="1200" dirty="0">
                <a:ln>
                  <a:noFill/>
                </a:ln>
                <a:latin typeface="Century Gothic" panose="020B0502020202020204" pitchFamily="34" charset="0"/>
                <a:ea typeface="Microsoft YaHei" pitchFamily="2"/>
                <a:cs typeface="Mangal" pitchFamily="2"/>
              </a:rPr>
              <a:t>Blume </a:t>
            </a:r>
            <a:r>
              <a:rPr lang="de-DE" sz="1600" b="0" i="0" u="none" strike="noStrike" kern="1200" dirty="0" smtClean="0">
                <a:ln>
                  <a:noFill/>
                </a:ln>
                <a:latin typeface="Century Gothic" panose="020B0502020202020204" pitchFamily="34" charset="0"/>
                <a:ea typeface="Microsoft YaHei" pitchFamily="2"/>
                <a:cs typeface="Mangal" pitchFamily="2"/>
              </a:rPr>
              <a:t>gelegt </a:t>
            </a:r>
            <a:r>
              <a:rPr lang="de-DE" sz="1600" dirty="0" smtClean="0">
                <a:latin typeface="Century Gothic" panose="020B0502020202020204" pitchFamily="34" charset="0"/>
                <a:ea typeface="Microsoft YaHei" pitchFamily="2"/>
                <a:cs typeface="Mangal" pitchFamily="2"/>
              </a:rPr>
              <a:t>al</a:t>
            </a:r>
            <a:r>
              <a:rPr lang="de-DE" sz="1600" b="0" i="0" u="none" strike="noStrike" kern="1200" dirty="0" smtClean="0">
                <a:ln>
                  <a:noFill/>
                </a:ln>
                <a:latin typeface="Century Gothic" panose="020B0502020202020204" pitchFamily="34" charset="0"/>
                <a:ea typeface="Microsoft YaHei" pitchFamily="2"/>
                <a:cs typeface="Mangal" pitchFamily="2"/>
              </a:rPr>
              <a:t>s Zeichen, </a:t>
            </a:r>
            <a:r>
              <a:rPr lang="de-DE" sz="1600" b="0" i="0" u="none" strike="noStrike" kern="1200" dirty="0">
                <a:ln>
                  <a:noFill/>
                </a:ln>
                <a:latin typeface="Century Gothic" panose="020B0502020202020204" pitchFamily="34" charset="0"/>
                <a:ea typeface="Microsoft YaHei" pitchFamily="2"/>
                <a:cs typeface="Mangal" pitchFamily="2"/>
              </a:rPr>
              <a:t>dass die dunkle Zeit vorüber ist und </a:t>
            </a:r>
            <a:r>
              <a:rPr lang="de-DE" sz="1600" b="0" i="0" u="none" strike="noStrike" kern="1200" dirty="0" smtClean="0">
                <a:ln>
                  <a:noFill/>
                </a:ln>
                <a:latin typeface="Century Gothic" panose="020B0502020202020204" pitchFamily="34" charset="0"/>
                <a:ea typeface="Microsoft YaHei" pitchFamily="2"/>
                <a:cs typeface="Mangal" pitchFamily="2"/>
              </a:rPr>
              <a:t>dass </a:t>
            </a:r>
            <a:r>
              <a:rPr lang="de-DE" sz="1600" b="0" i="0" u="none" strike="noStrike" kern="1200" dirty="0">
                <a:ln>
                  <a:noFill/>
                </a:ln>
                <a:latin typeface="Century Gothic" panose="020B0502020202020204" pitchFamily="34" charset="0"/>
                <a:ea typeface="Microsoft YaHei" pitchFamily="2"/>
                <a:cs typeface="Mangal" pitchFamily="2"/>
              </a:rPr>
              <a:t>es gut ist, dass wir verschieden </a:t>
            </a:r>
            <a:r>
              <a:rPr lang="de-DE" sz="1600" b="0" i="0" u="none" strike="noStrike" kern="1200" dirty="0" smtClean="0">
                <a:ln>
                  <a:noFill/>
                </a:ln>
                <a:latin typeface="Century Gothic" panose="020B0502020202020204" pitchFamily="34" charset="0"/>
                <a:ea typeface="Microsoft YaHei" pitchFamily="2"/>
                <a:cs typeface="Mangal" pitchFamily="2"/>
              </a:rPr>
              <a:t>sind.</a:t>
            </a:r>
            <a:r>
              <a:rPr lang="de-DE" sz="1800" b="0" i="0" u="none" strike="noStrike" kern="1200" dirty="0" smtClean="0">
                <a:ln>
                  <a:noFill/>
                </a:ln>
                <a:latin typeface="Century Gothic" panose="020B0502020202020204" pitchFamily="34" charset="0"/>
                <a:ea typeface="Microsoft YaHei" pitchFamily="2"/>
                <a:cs typeface="Mangal" pitchFamily="2"/>
              </a:rPr>
              <a:t>	</a:t>
            </a:r>
            <a:endParaRPr lang="de-DE" sz="1800" b="0" i="0" u="none" strike="noStrike" kern="1200" dirty="0">
              <a:ln>
                <a:noFill/>
              </a:ln>
              <a:latin typeface="Century Gothic" panose="020B0502020202020204" pitchFamily="34" charset="0"/>
              <a:ea typeface="Microsoft YaHei" pitchFamily="2"/>
              <a:cs typeface="Mangal" pitchFamily="2"/>
            </a:endParaRPr>
          </a:p>
        </p:txBody>
      </p:sp>
      <p:pic>
        <p:nvPicPr>
          <p:cNvPr id="4" name="Grafik 1"/>
          <p:cNvPicPr>
            <a:picLocks noChangeAspect="1"/>
          </p:cNvPicPr>
          <p:nvPr/>
        </p:nvPicPr>
        <p:blipFill>
          <a:blip r:embed="rId4">
            <a:lum/>
            <a:alphaModFix/>
          </a:blip>
          <a:stretch>
            <a:fillRect/>
          </a:stretch>
        </p:blipFill>
        <p:spPr>
          <a:xfrm>
            <a:off x="619032" y="816496"/>
            <a:ext cx="2400300" cy="3200400"/>
          </a:xfrm>
          <a:prstGeom prst="rect">
            <a:avLst/>
          </a:prstGeom>
          <a:noFill/>
          <a:ln>
            <a:noFill/>
          </a:ln>
        </p:spPr>
      </p:pic>
      <p:pic>
        <p:nvPicPr>
          <p:cNvPr id="5" name="Grafik 1"/>
          <p:cNvPicPr>
            <a:picLocks noChangeAspect="1"/>
          </p:cNvPicPr>
          <p:nvPr/>
        </p:nvPicPr>
        <p:blipFill>
          <a:blip r:embed="rId5">
            <a:lum/>
            <a:alphaModFix/>
          </a:blip>
          <a:stretch>
            <a:fillRect/>
          </a:stretch>
        </p:blipFill>
        <p:spPr>
          <a:xfrm>
            <a:off x="3413378" y="4232920"/>
            <a:ext cx="2514600" cy="3352800"/>
          </a:xfrm>
          <a:prstGeom prst="rect">
            <a:avLst/>
          </a:prstGeom>
          <a:noFill/>
          <a:ln>
            <a:noFill/>
          </a:ln>
        </p:spPr>
      </p:pic>
      <p:pic>
        <p:nvPicPr>
          <p:cNvPr id="6" name="Grafik 1"/>
          <p:cNvPicPr>
            <a:picLocks noChangeAspect="1"/>
          </p:cNvPicPr>
          <p:nvPr/>
        </p:nvPicPr>
        <p:blipFill>
          <a:blip r:embed="rId6">
            <a:lum/>
            <a:alphaModFix/>
          </a:blip>
          <a:srcRect/>
          <a:stretch>
            <a:fillRect/>
          </a:stretch>
        </p:blipFill>
        <p:spPr>
          <a:xfrm>
            <a:off x="987341" y="4537720"/>
            <a:ext cx="2057400"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Words>
  <Application>Microsoft Office PowerPoint</Application>
  <PresentationFormat>A4-Papier (210x297 mm)</PresentationFormat>
  <Paragraphs>13</Paragraphs>
  <Slides>4</Slides>
  <Notes>4</Notes>
  <HiddenSlides>0</HiddenSlides>
  <MMClips>0</MMClips>
  <ScaleCrop>false</ScaleCrop>
  <HeadingPairs>
    <vt:vector size="4" baseType="variant">
      <vt:variant>
        <vt:lpstr>Design</vt:lpstr>
      </vt:variant>
      <vt:variant>
        <vt:i4>2</vt:i4>
      </vt:variant>
      <vt:variant>
        <vt:lpstr>Folientitel</vt:lpstr>
      </vt:variant>
      <vt:variant>
        <vt:i4>4</vt:i4>
      </vt:variant>
    </vt:vector>
  </HeadingPairs>
  <TitlesOfParts>
    <vt:vector size="6" baseType="lpstr">
      <vt:lpstr>Standard</vt:lpstr>
      <vt:lpstr>Standard 1</vt:lpstr>
      <vt:lpstr>Unser Ausflug nach Hadamar</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Ausflug nach Hadamar</dc:title>
  <dc:creator>Lehrer, MTK</dc:creator>
  <cp:lastModifiedBy>Lehrer, MTK</cp:lastModifiedBy>
  <cp:revision>10</cp:revision>
  <cp:lastPrinted>2019-06-11T10:28:30Z</cp:lastPrinted>
  <dcterms:modified xsi:type="dcterms:W3CDTF">2019-06-11T10:29:11Z</dcterms:modified>
</cp:coreProperties>
</file>