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0"/>
  </p:notesMasterIdLst>
  <p:sldIdLst>
    <p:sldId id="265" r:id="rId3"/>
    <p:sldId id="266" r:id="rId4"/>
    <p:sldId id="267" r:id="rId5"/>
    <p:sldId id="268" r:id="rId6"/>
    <p:sldId id="269" r:id="rId7"/>
    <p:sldId id="270" r:id="rId8"/>
    <p:sldId id="271" r:id="rId9"/>
  </p:sldIdLst>
  <p:sldSz cx="6858000" cy="9144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7" d="100"/>
          <a:sy n="77" d="100"/>
        </p:scale>
        <p:origin x="-1506" y="-84"/>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A7D428-0190-48E8-8609-78B6AB7D3A15}" type="datetimeFigureOut">
              <a:rPr lang="de-DE" smtClean="0"/>
              <a:t>29.06.2020</a:t>
            </a:fld>
            <a:endParaRPr lang="de-DE"/>
          </a:p>
        </p:txBody>
      </p:sp>
      <p:sp>
        <p:nvSpPr>
          <p:cNvPr id="4" name="Folienbildplatzhalt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64F8D-EFC5-4CE3-B031-BBE3784BDA80}" type="slidenum">
              <a:rPr lang="de-DE" smtClean="0"/>
              <a:t>‹Nr.›</a:t>
            </a:fld>
            <a:endParaRPr lang="de-DE"/>
          </a:p>
        </p:txBody>
      </p:sp>
    </p:spTree>
    <p:extLst>
      <p:ext uri="{BB962C8B-B14F-4D97-AF65-F5344CB8AC3E}">
        <p14:creationId xmlns:p14="http://schemas.microsoft.com/office/powerpoint/2010/main" val="3813989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2479042"/>
            <a:ext cx="4800600" cy="1727200"/>
          </a:xfrm>
        </p:spPr>
        <p:txBody>
          <a:bodyPr/>
          <a:lstStyle/>
          <a:p>
            <a:r>
              <a:rPr lang="de-DE" smtClean="0"/>
              <a:t>Titelmasterformat durch Klicken bearbeiten</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3734816"/>
            <a:ext cx="6858000" cy="1243584"/>
          </a:xfrm>
          <a:prstGeom prst="rect">
            <a:avLst/>
          </a:prstGeom>
        </p:spPr>
      </p:pic>
      <p:sp>
        <p:nvSpPr>
          <p:cNvPr id="3" name="Subtitle 2"/>
          <p:cNvSpPr>
            <a:spLocks noGrp="1"/>
          </p:cNvSpPr>
          <p:nvPr>
            <p:ph type="subTitle" idx="1"/>
          </p:nvPr>
        </p:nvSpPr>
        <p:spPr>
          <a:xfrm>
            <a:off x="1028700" y="4572002"/>
            <a:ext cx="4800600" cy="1016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bwMode="white"/>
        <p:txBody>
          <a:bodyPr/>
          <a:lstStyle/>
          <a:p>
            <a:fld id="{054BB6B3-A660-49F5-BDAE-CB114933CF14}" type="datetimeFigureOut">
              <a:rPr lang="de-DE" smtClean="0">
                <a:solidFill>
                  <a:srgbClr val="0F6FC6">
                    <a:lumMod val="60000"/>
                    <a:lumOff val="40000"/>
                  </a:srgbClr>
                </a:solidFill>
              </a:rPr>
              <a:pPr/>
              <a:t>29.06.2020</a:t>
            </a:fld>
            <a:endParaRPr lang="de-DE">
              <a:solidFill>
                <a:srgbClr val="0F6FC6">
                  <a:lumMod val="60000"/>
                  <a:lumOff val="40000"/>
                </a:srgbClr>
              </a:solidFill>
            </a:endParaRPr>
          </a:p>
        </p:txBody>
      </p:sp>
      <p:sp>
        <p:nvSpPr>
          <p:cNvPr id="5" name="Footer Placeholder 4"/>
          <p:cNvSpPr>
            <a:spLocks noGrp="1"/>
          </p:cNvSpPr>
          <p:nvPr>
            <p:ph type="ftr" sz="quarter" idx="11"/>
          </p:nvPr>
        </p:nvSpPr>
        <p:spPr bwMode="white"/>
        <p:txBody>
          <a:bodyPr/>
          <a:lstStyle/>
          <a:p>
            <a:endParaRPr lang="de-DE">
              <a:solidFill>
                <a:srgbClr val="0F6FC6">
                  <a:lumMod val="60000"/>
                  <a:lumOff val="40000"/>
                </a:srgbClr>
              </a:solidFill>
            </a:endParaRPr>
          </a:p>
        </p:txBody>
      </p:sp>
      <p:sp>
        <p:nvSpPr>
          <p:cNvPr id="6" name="Slide Number Placeholder 5"/>
          <p:cNvSpPr>
            <a:spLocks noGrp="1"/>
          </p:cNvSpPr>
          <p:nvPr>
            <p:ph type="sldNum" sz="quarter" idx="12"/>
          </p:nvPr>
        </p:nvSpPr>
        <p:spPr/>
        <p:txBody>
          <a:bodyPr/>
          <a:lstStyle/>
          <a:p>
            <a:fld id="{34460EB7-7AED-4540-BEFA-96A7339D30F5}" type="slidenum">
              <a:rPr lang="de-DE" smtClean="0">
                <a:solidFill>
                  <a:srgbClr val="0F6FC6">
                    <a:lumMod val="60000"/>
                    <a:lumOff val="40000"/>
                  </a:srgbClr>
                </a:solidFill>
              </a:rPr>
              <a:pPr/>
              <a:t>‹Nr.›</a:t>
            </a:fld>
            <a:endParaRPr lang="de-DE">
              <a:solidFill>
                <a:srgbClr val="0F6FC6">
                  <a:lumMod val="60000"/>
                  <a:lumOff val="40000"/>
                </a:srgbClr>
              </a:solidFill>
            </a:endParaRPr>
          </a:p>
        </p:txBody>
      </p:sp>
    </p:spTree>
    <p:extLst>
      <p:ext uri="{BB962C8B-B14F-4D97-AF65-F5344CB8AC3E}">
        <p14:creationId xmlns:p14="http://schemas.microsoft.com/office/powerpoint/2010/main" val="3193565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Vertical Text Placehold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054BB6B3-A660-49F5-BDAE-CB114933CF14}" type="datetimeFigureOut">
              <a:rPr lang="de-DE" smtClean="0">
                <a:solidFill>
                  <a:srgbClr val="0F6FC6">
                    <a:lumMod val="60000"/>
                    <a:lumOff val="40000"/>
                  </a:srgbClr>
                </a:solidFill>
              </a:rPr>
              <a:pPr/>
              <a:t>29.06.2020</a:t>
            </a:fld>
            <a:endParaRPr lang="de-DE">
              <a:solidFill>
                <a:srgbClr val="0F6FC6">
                  <a:lumMod val="60000"/>
                  <a:lumOff val="40000"/>
                </a:srgbClr>
              </a:solidFill>
            </a:endParaRPr>
          </a:p>
        </p:txBody>
      </p:sp>
      <p:sp>
        <p:nvSpPr>
          <p:cNvPr id="5" name="Footer Placeholder 4"/>
          <p:cNvSpPr>
            <a:spLocks noGrp="1"/>
          </p:cNvSpPr>
          <p:nvPr>
            <p:ph type="ftr" sz="quarter" idx="11"/>
          </p:nvPr>
        </p:nvSpPr>
        <p:spPr/>
        <p:txBody>
          <a:bodyPr/>
          <a:lstStyle/>
          <a:p>
            <a:endParaRPr lang="de-DE">
              <a:solidFill>
                <a:srgbClr val="0F6FC6">
                  <a:lumMod val="60000"/>
                  <a:lumOff val="40000"/>
                </a:srgbClr>
              </a:solidFill>
            </a:endParaRPr>
          </a:p>
        </p:txBody>
      </p:sp>
      <p:sp>
        <p:nvSpPr>
          <p:cNvPr id="6" name="Slide Number Placeholder 5"/>
          <p:cNvSpPr>
            <a:spLocks noGrp="1"/>
          </p:cNvSpPr>
          <p:nvPr>
            <p:ph type="sldNum" sz="quarter" idx="12"/>
          </p:nvPr>
        </p:nvSpPr>
        <p:spPr/>
        <p:txBody>
          <a:bodyPr/>
          <a:lstStyle/>
          <a:p>
            <a:fld id="{34460EB7-7AED-4540-BEFA-96A7339D30F5}" type="slidenum">
              <a:rPr lang="de-DE" smtClean="0">
                <a:solidFill>
                  <a:srgbClr val="0F6FC6">
                    <a:lumMod val="60000"/>
                    <a:lumOff val="40000"/>
                  </a:srgbClr>
                </a:solidFill>
              </a:rPr>
              <a:pPr/>
              <a:t>‹Nr.›</a:t>
            </a:fld>
            <a:endParaRPr lang="de-DE">
              <a:solidFill>
                <a:srgbClr val="0F6FC6">
                  <a:lumMod val="60000"/>
                  <a:lumOff val="40000"/>
                </a:srgbClr>
              </a:solidFill>
            </a:endParaRPr>
          </a:p>
        </p:txBody>
      </p:sp>
    </p:spTree>
    <p:extLst>
      <p:ext uri="{BB962C8B-B14F-4D97-AF65-F5344CB8AC3E}">
        <p14:creationId xmlns:p14="http://schemas.microsoft.com/office/powerpoint/2010/main" val="1146547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1612061"/>
            <a:ext cx="971550" cy="5757333"/>
          </a:xfrm>
        </p:spPr>
        <p:txBody>
          <a:bodyPr vert="eaVert"/>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971550" y="1625600"/>
            <a:ext cx="3886200" cy="5689601"/>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054BB6B3-A660-49F5-BDAE-CB114933CF14}" type="datetimeFigureOut">
              <a:rPr lang="de-DE" smtClean="0">
                <a:solidFill>
                  <a:srgbClr val="0F6FC6">
                    <a:lumMod val="60000"/>
                    <a:lumOff val="40000"/>
                  </a:srgbClr>
                </a:solidFill>
              </a:rPr>
              <a:pPr/>
              <a:t>29.06.2020</a:t>
            </a:fld>
            <a:endParaRPr lang="de-DE">
              <a:solidFill>
                <a:srgbClr val="0F6FC6">
                  <a:lumMod val="60000"/>
                  <a:lumOff val="40000"/>
                </a:srgbClr>
              </a:solidFill>
            </a:endParaRPr>
          </a:p>
        </p:txBody>
      </p:sp>
      <p:sp>
        <p:nvSpPr>
          <p:cNvPr id="5" name="Footer Placeholder 4"/>
          <p:cNvSpPr>
            <a:spLocks noGrp="1"/>
          </p:cNvSpPr>
          <p:nvPr>
            <p:ph type="ftr" sz="quarter" idx="11"/>
          </p:nvPr>
        </p:nvSpPr>
        <p:spPr/>
        <p:txBody>
          <a:bodyPr/>
          <a:lstStyle/>
          <a:p>
            <a:endParaRPr lang="de-DE">
              <a:solidFill>
                <a:srgbClr val="0F6FC6">
                  <a:lumMod val="60000"/>
                  <a:lumOff val="40000"/>
                </a:srgbClr>
              </a:solidFill>
            </a:endParaRPr>
          </a:p>
        </p:txBody>
      </p:sp>
      <p:sp>
        <p:nvSpPr>
          <p:cNvPr id="6" name="Slide Number Placeholder 5"/>
          <p:cNvSpPr>
            <a:spLocks noGrp="1"/>
          </p:cNvSpPr>
          <p:nvPr>
            <p:ph type="sldNum" sz="quarter" idx="12"/>
          </p:nvPr>
        </p:nvSpPr>
        <p:spPr/>
        <p:txBody>
          <a:bodyPr/>
          <a:lstStyle/>
          <a:p>
            <a:fld id="{34460EB7-7AED-4540-BEFA-96A7339D30F5}" type="slidenum">
              <a:rPr lang="de-DE" smtClean="0">
                <a:solidFill>
                  <a:srgbClr val="0F6FC6">
                    <a:lumMod val="60000"/>
                    <a:lumOff val="40000"/>
                  </a:srgbClr>
                </a:solidFill>
              </a:rPr>
              <a:pPr/>
              <a:t>‹Nr.›</a:t>
            </a:fld>
            <a:endParaRPr lang="de-DE">
              <a:solidFill>
                <a:srgbClr val="0F6FC6">
                  <a:lumMod val="60000"/>
                  <a:lumOff val="40000"/>
                </a:srgbClr>
              </a:solidFill>
            </a:endParaRPr>
          </a:p>
        </p:txBody>
      </p:sp>
    </p:spTree>
    <p:extLst>
      <p:ext uri="{BB962C8B-B14F-4D97-AF65-F5344CB8AC3E}">
        <p14:creationId xmlns:p14="http://schemas.microsoft.com/office/powerpoint/2010/main" val="3788056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57094" y="4409814"/>
            <a:ext cx="5337885" cy="1960033"/>
          </a:xfrm>
        </p:spPr>
        <p:txBody>
          <a:bodyPr anchor="b"/>
          <a:lstStyle>
            <a:lvl1pPr>
              <a:defRPr sz="4000"/>
            </a:lvl1pPr>
          </a:lstStyle>
          <a:p>
            <a:r>
              <a:rPr lang="de-DE" smtClean="0"/>
              <a:t>Titelmasterformat durch Klicken bearbeiten</a:t>
            </a:r>
            <a:endParaRPr lang="en-US"/>
          </a:p>
        </p:txBody>
      </p:sp>
      <p:sp>
        <p:nvSpPr>
          <p:cNvPr id="3" name="Subtitle 2"/>
          <p:cNvSpPr>
            <a:spLocks noGrp="1"/>
          </p:cNvSpPr>
          <p:nvPr>
            <p:ph type="subTitle" idx="1"/>
          </p:nvPr>
        </p:nvSpPr>
        <p:spPr>
          <a:xfrm>
            <a:off x="757094" y="6369840"/>
            <a:ext cx="5337885" cy="114856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a:p>
        </p:txBody>
      </p:sp>
      <p:sp>
        <p:nvSpPr>
          <p:cNvPr id="4" name="Date Placeholder 3"/>
          <p:cNvSpPr>
            <a:spLocks noGrp="1"/>
          </p:cNvSpPr>
          <p:nvPr>
            <p:ph type="dt" sz="half" idx="10"/>
          </p:nvPr>
        </p:nvSpPr>
        <p:spPr/>
        <p:txBody>
          <a:bodyPr/>
          <a:lstStyle/>
          <a:p>
            <a:fld id="{CA35D408-6926-CA47-85C9-5C9BB0CE69AF}" type="datetimeFigureOut">
              <a:rPr lang="de-DE" smtClean="0">
                <a:solidFill>
                  <a:prstClr val="black">
                    <a:lumMod val="75000"/>
                    <a:lumOff val="25000"/>
                  </a:prstClr>
                </a:solidFill>
              </a:rPr>
              <a:pPr/>
              <a:t>29.06.2020</a:t>
            </a:fld>
            <a:endParaRPr lang="de-DE">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de-DE">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7D88D9AD-47DA-E147-A470-988513D4E9CF}" type="slidenum">
              <a:rPr lang="de-DE" smtClean="0">
                <a:solidFill>
                  <a:prstClr val="black">
                    <a:lumMod val="75000"/>
                    <a:lumOff val="25000"/>
                  </a:prstClr>
                </a:solidFill>
              </a:rPr>
              <a:pPr/>
              <a:t>‹Nr.›</a:t>
            </a:fld>
            <a:endParaRPr lang="de-DE">
              <a:solidFill>
                <a:prstClr val="black">
                  <a:lumMod val="75000"/>
                  <a:lumOff val="25000"/>
                </a:prstClr>
              </a:solidFill>
            </a:endParaRPr>
          </a:p>
        </p:txBody>
      </p:sp>
    </p:spTree>
    <p:extLst>
      <p:ext uri="{BB962C8B-B14F-4D97-AF65-F5344CB8AC3E}">
        <p14:creationId xmlns:p14="http://schemas.microsoft.com/office/powerpoint/2010/main" val="3914827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CA35D408-6926-CA47-85C9-5C9BB0CE69AF}" type="datetimeFigureOut">
              <a:rPr lang="de-DE" smtClean="0">
                <a:solidFill>
                  <a:prstClr val="black">
                    <a:lumMod val="75000"/>
                    <a:lumOff val="25000"/>
                  </a:prstClr>
                </a:solidFill>
              </a:rPr>
              <a:pPr/>
              <a:t>29.06.2020</a:t>
            </a:fld>
            <a:endParaRPr lang="de-DE">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de-DE">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7D88D9AD-47DA-E147-A470-988513D4E9CF}" type="slidenum">
              <a:rPr lang="de-DE" smtClean="0">
                <a:solidFill>
                  <a:prstClr val="black">
                    <a:lumMod val="75000"/>
                    <a:lumOff val="25000"/>
                  </a:prstClr>
                </a:solidFill>
              </a:rPr>
              <a:pPr/>
              <a:t>‹Nr.›</a:t>
            </a:fld>
            <a:endParaRPr lang="de-DE">
              <a:solidFill>
                <a:prstClr val="black">
                  <a:lumMod val="75000"/>
                  <a:lumOff val="25000"/>
                </a:prstClr>
              </a:solidFill>
            </a:endParaRPr>
          </a:p>
        </p:txBody>
      </p:sp>
    </p:spTree>
    <p:extLst>
      <p:ext uri="{BB962C8B-B14F-4D97-AF65-F5344CB8AC3E}">
        <p14:creationId xmlns:p14="http://schemas.microsoft.com/office/powerpoint/2010/main" val="1187385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57082" y="4411441"/>
            <a:ext cx="5337884" cy="1958400"/>
          </a:xfrm>
        </p:spPr>
        <p:txBody>
          <a:bodyPr anchor="b"/>
          <a:lstStyle>
            <a:lvl1pPr algn="r">
              <a:defRPr sz="3200" b="0" cap="none"/>
            </a:lvl1pPr>
          </a:lstStyle>
          <a:p>
            <a:r>
              <a:rPr lang="de-DE" smtClean="0"/>
              <a:t>Titelmasterformat durch Klicken bearbeiten</a:t>
            </a:r>
            <a:endParaRPr lang="en-US"/>
          </a:p>
        </p:txBody>
      </p:sp>
      <p:sp>
        <p:nvSpPr>
          <p:cNvPr id="3" name="Text Placeholder 2"/>
          <p:cNvSpPr>
            <a:spLocks noGrp="1"/>
          </p:cNvSpPr>
          <p:nvPr>
            <p:ph type="body" idx="1"/>
          </p:nvPr>
        </p:nvSpPr>
        <p:spPr>
          <a:xfrm>
            <a:off x="757082" y="6369841"/>
            <a:ext cx="5337884" cy="11472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CA35D408-6926-CA47-85C9-5C9BB0CE69AF}" type="datetimeFigureOut">
              <a:rPr lang="de-DE" smtClean="0">
                <a:solidFill>
                  <a:prstClr val="black">
                    <a:lumMod val="75000"/>
                    <a:lumOff val="25000"/>
                  </a:prstClr>
                </a:solidFill>
              </a:rPr>
              <a:pPr/>
              <a:t>29.06.2020</a:t>
            </a:fld>
            <a:endParaRPr lang="de-DE">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de-DE">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7D88D9AD-47DA-E147-A470-988513D4E9CF}" type="slidenum">
              <a:rPr lang="de-DE" smtClean="0">
                <a:solidFill>
                  <a:prstClr val="black">
                    <a:lumMod val="75000"/>
                    <a:lumOff val="25000"/>
                  </a:prstClr>
                </a:solidFill>
              </a:rPr>
              <a:pPr/>
              <a:t>‹Nr.›</a:t>
            </a:fld>
            <a:endParaRPr lang="de-DE">
              <a:solidFill>
                <a:prstClr val="black">
                  <a:lumMod val="75000"/>
                  <a:lumOff val="25000"/>
                </a:prstClr>
              </a:solidFill>
            </a:endParaRPr>
          </a:p>
        </p:txBody>
      </p:sp>
    </p:spTree>
    <p:extLst>
      <p:ext uri="{BB962C8B-B14F-4D97-AF65-F5344CB8AC3E}">
        <p14:creationId xmlns:p14="http://schemas.microsoft.com/office/powerpoint/2010/main" val="2963871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757082" y="900966"/>
            <a:ext cx="5342310" cy="1232633"/>
          </a:xfrm>
        </p:spPr>
        <p:txBody>
          <a:bodyPr/>
          <a:lstStyle/>
          <a:p>
            <a:r>
              <a:rPr lang="de-DE" smtClean="0"/>
              <a:t>Titelmasterformat durch Klicken bearbeiten</a:t>
            </a:r>
            <a:endParaRPr lang="en-US"/>
          </a:p>
        </p:txBody>
      </p:sp>
      <p:sp>
        <p:nvSpPr>
          <p:cNvPr id="3" name="Content Placeholder 2"/>
          <p:cNvSpPr>
            <a:spLocks noGrp="1"/>
          </p:cNvSpPr>
          <p:nvPr>
            <p:ph sz="half" idx="1"/>
          </p:nvPr>
        </p:nvSpPr>
        <p:spPr>
          <a:xfrm>
            <a:off x="757082" y="2413005"/>
            <a:ext cx="2603458" cy="5401735"/>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Content Placeholder 3"/>
          <p:cNvSpPr>
            <a:spLocks noGrp="1"/>
          </p:cNvSpPr>
          <p:nvPr>
            <p:ph sz="half" idx="2"/>
          </p:nvPr>
        </p:nvSpPr>
        <p:spPr>
          <a:xfrm>
            <a:off x="3497461" y="2412999"/>
            <a:ext cx="2601932" cy="5401736"/>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CA35D408-6926-CA47-85C9-5C9BB0CE69AF}" type="datetimeFigureOut">
              <a:rPr lang="de-DE" smtClean="0">
                <a:solidFill>
                  <a:prstClr val="black">
                    <a:lumMod val="75000"/>
                    <a:lumOff val="25000"/>
                  </a:prstClr>
                </a:solidFill>
              </a:rPr>
              <a:pPr/>
              <a:t>29.06.2020</a:t>
            </a:fld>
            <a:endParaRPr lang="de-DE">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de-DE">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7D88D9AD-47DA-E147-A470-988513D4E9CF}" type="slidenum">
              <a:rPr lang="de-DE" smtClean="0">
                <a:solidFill>
                  <a:prstClr val="black">
                    <a:lumMod val="75000"/>
                    <a:lumOff val="25000"/>
                  </a:prstClr>
                </a:solidFill>
              </a:rPr>
              <a:pPr/>
              <a:t>‹Nr.›</a:t>
            </a:fld>
            <a:endParaRPr lang="de-DE">
              <a:solidFill>
                <a:prstClr val="black">
                  <a:lumMod val="75000"/>
                  <a:lumOff val="25000"/>
                </a:prstClr>
              </a:solidFill>
            </a:endParaRPr>
          </a:p>
        </p:txBody>
      </p:sp>
    </p:spTree>
    <p:extLst>
      <p:ext uri="{BB962C8B-B14F-4D97-AF65-F5344CB8AC3E}">
        <p14:creationId xmlns:p14="http://schemas.microsoft.com/office/powerpoint/2010/main" val="4148644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Titelmasterformat durch Klicken bearbeiten</a:t>
            </a:r>
            <a:endParaRPr lang="en-US"/>
          </a:p>
        </p:txBody>
      </p:sp>
      <p:sp>
        <p:nvSpPr>
          <p:cNvPr id="3" name="Text Placeholder 2"/>
          <p:cNvSpPr>
            <a:spLocks noGrp="1"/>
          </p:cNvSpPr>
          <p:nvPr>
            <p:ph type="body" idx="1"/>
          </p:nvPr>
        </p:nvSpPr>
        <p:spPr>
          <a:xfrm>
            <a:off x="999671" y="2417237"/>
            <a:ext cx="2360868" cy="768349"/>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757082" y="3185586"/>
            <a:ext cx="2603458" cy="4629148"/>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 Placeholder 4"/>
          <p:cNvSpPr>
            <a:spLocks noGrp="1"/>
          </p:cNvSpPr>
          <p:nvPr>
            <p:ph type="body" sz="quarter" idx="3"/>
          </p:nvPr>
        </p:nvSpPr>
        <p:spPr>
          <a:xfrm>
            <a:off x="3744050" y="2417237"/>
            <a:ext cx="2356866" cy="768349"/>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3497461" y="3185586"/>
            <a:ext cx="2603456" cy="4629148"/>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e Placeholder 6"/>
          <p:cNvSpPr>
            <a:spLocks noGrp="1"/>
          </p:cNvSpPr>
          <p:nvPr>
            <p:ph type="dt" sz="half" idx="10"/>
          </p:nvPr>
        </p:nvSpPr>
        <p:spPr/>
        <p:txBody>
          <a:bodyPr/>
          <a:lstStyle/>
          <a:p>
            <a:fld id="{CA35D408-6926-CA47-85C9-5C9BB0CE69AF}" type="datetimeFigureOut">
              <a:rPr lang="de-DE" smtClean="0">
                <a:solidFill>
                  <a:prstClr val="black">
                    <a:lumMod val="75000"/>
                    <a:lumOff val="25000"/>
                  </a:prstClr>
                </a:solidFill>
              </a:rPr>
              <a:pPr/>
              <a:t>29.06.2020</a:t>
            </a:fld>
            <a:endParaRPr lang="de-DE">
              <a:solidFill>
                <a:prstClr val="black">
                  <a:lumMod val="75000"/>
                  <a:lumOff val="25000"/>
                </a:prstClr>
              </a:solidFill>
            </a:endParaRPr>
          </a:p>
        </p:txBody>
      </p:sp>
      <p:sp>
        <p:nvSpPr>
          <p:cNvPr id="8" name="Footer Placeholder 7"/>
          <p:cNvSpPr>
            <a:spLocks noGrp="1"/>
          </p:cNvSpPr>
          <p:nvPr>
            <p:ph type="ftr" sz="quarter" idx="11"/>
          </p:nvPr>
        </p:nvSpPr>
        <p:spPr/>
        <p:txBody>
          <a:bodyPr/>
          <a:lstStyle/>
          <a:p>
            <a:endParaRPr lang="de-DE">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fld id="{7D88D9AD-47DA-E147-A470-988513D4E9CF}" type="slidenum">
              <a:rPr lang="de-DE" smtClean="0">
                <a:solidFill>
                  <a:prstClr val="black">
                    <a:lumMod val="75000"/>
                    <a:lumOff val="25000"/>
                  </a:prstClr>
                </a:solidFill>
              </a:rPr>
              <a:pPr/>
              <a:t>‹Nr.›</a:t>
            </a:fld>
            <a:endParaRPr lang="de-DE">
              <a:solidFill>
                <a:prstClr val="black">
                  <a:lumMod val="75000"/>
                  <a:lumOff val="25000"/>
                </a:prstClr>
              </a:solidFill>
            </a:endParaRPr>
          </a:p>
        </p:txBody>
      </p:sp>
    </p:spTree>
    <p:extLst>
      <p:ext uri="{BB962C8B-B14F-4D97-AF65-F5344CB8AC3E}">
        <p14:creationId xmlns:p14="http://schemas.microsoft.com/office/powerpoint/2010/main" val="3275709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Date Placeholder 2"/>
          <p:cNvSpPr>
            <a:spLocks noGrp="1"/>
          </p:cNvSpPr>
          <p:nvPr>
            <p:ph type="dt" sz="half" idx="10"/>
          </p:nvPr>
        </p:nvSpPr>
        <p:spPr/>
        <p:txBody>
          <a:bodyPr/>
          <a:lstStyle/>
          <a:p>
            <a:fld id="{CA35D408-6926-CA47-85C9-5C9BB0CE69AF}" type="datetimeFigureOut">
              <a:rPr lang="de-DE" smtClean="0">
                <a:solidFill>
                  <a:prstClr val="black">
                    <a:lumMod val="75000"/>
                    <a:lumOff val="25000"/>
                  </a:prstClr>
                </a:solidFill>
              </a:rPr>
              <a:pPr/>
              <a:t>29.06.2020</a:t>
            </a:fld>
            <a:endParaRPr lang="de-DE">
              <a:solidFill>
                <a:prstClr val="black">
                  <a:lumMod val="75000"/>
                  <a:lumOff val="25000"/>
                </a:prstClr>
              </a:solidFill>
            </a:endParaRPr>
          </a:p>
        </p:txBody>
      </p:sp>
      <p:sp>
        <p:nvSpPr>
          <p:cNvPr id="4" name="Footer Placeholder 3"/>
          <p:cNvSpPr>
            <a:spLocks noGrp="1"/>
          </p:cNvSpPr>
          <p:nvPr>
            <p:ph type="ftr" sz="quarter" idx="11"/>
          </p:nvPr>
        </p:nvSpPr>
        <p:spPr/>
        <p:txBody>
          <a:bodyPr/>
          <a:lstStyle/>
          <a:p>
            <a:endParaRPr lang="de-DE">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fld id="{7D88D9AD-47DA-E147-A470-988513D4E9CF}" type="slidenum">
              <a:rPr lang="de-DE" smtClean="0">
                <a:solidFill>
                  <a:prstClr val="black">
                    <a:lumMod val="75000"/>
                    <a:lumOff val="25000"/>
                  </a:prstClr>
                </a:solidFill>
              </a:rPr>
              <a:pPr/>
              <a:t>‹Nr.›</a:t>
            </a:fld>
            <a:endParaRPr lang="de-DE">
              <a:solidFill>
                <a:prstClr val="black">
                  <a:lumMod val="75000"/>
                  <a:lumOff val="25000"/>
                </a:prstClr>
              </a:solidFill>
            </a:endParaRPr>
          </a:p>
        </p:txBody>
      </p:sp>
    </p:spTree>
    <p:extLst>
      <p:ext uri="{BB962C8B-B14F-4D97-AF65-F5344CB8AC3E}">
        <p14:creationId xmlns:p14="http://schemas.microsoft.com/office/powerpoint/2010/main" val="531912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35D408-6926-CA47-85C9-5C9BB0CE69AF}" type="datetimeFigureOut">
              <a:rPr lang="de-DE" smtClean="0">
                <a:solidFill>
                  <a:prstClr val="black">
                    <a:lumMod val="75000"/>
                    <a:lumOff val="25000"/>
                  </a:prstClr>
                </a:solidFill>
              </a:rPr>
              <a:pPr/>
              <a:t>29.06.2020</a:t>
            </a:fld>
            <a:endParaRPr lang="de-DE">
              <a:solidFill>
                <a:prstClr val="black">
                  <a:lumMod val="75000"/>
                  <a:lumOff val="25000"/>
                </a:prstClr>
              </a:solidFill>
            </a:endParaRPr>
          </a:p>
        </p:txBody>
      </p:sp>
      <p:sp>
        <p:nvSpPr>
          <p:cNvPr id="3" name="Footer Placeholder 2"/>
          <p:cNvSpPr>
            <a:spLocks noGrp="1"/>
          </p:cNvSpPr>
          <p:nvPr>
            <p:ph type="ftr" sz="quarter" idx="11"/>
          </p:nvPr>
        </p:nvSpPr>
        <p:spPr/>
        <p:txBody>
          <a:bodyPr/>
          <a:lstStyle/>
          <a:p>
            <a:endParaRPr lang="de-DE">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fld id="{7D88D9AD-47DA-E147-A470-988513D4E9CF}" type="slidenum">
              <a:rPr lang="de-DE" smtClean="0">
                <a:solidFill>
                  <a:prstClr val="black">
                    <a:lumMod val="75000"/>
                    <a:lumOff val="25000"/>
                  </a:prstClr>
                </a:solidFill>
              </a:rPr>
              <a:pPr/>
              <a:t>‹Nr.›</a:t>
            </a:fld>
            <a:endParaRPr lang="de-DE">
              <a:solidFill>
                <a:prstClr val="black">
                  <a:lumMod val="75000"/>
                  <a:lumOff val="25000"/>
                </a:prstClr>
              </a:solidFill>
            </a:endParaRPr>
          </a:p>
        </p:txBody>
      </p:sp>
    </p:spTree>
    <p:extLst>
      <p:ext uri="{BB962C8B-B14F-4D97-AF65-F5344CB8AC3E}">
        <p14:creationId xmlns:p14="http://schemas.microsoft.com/office/powerpoint/2010/main" val="2736822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57081" y="594783"/>
            <a:ext cx="1995488" cy="1581148"/>
          </a:xfrm>
        </p:spPr>
        <p:txBody>
          <a:bodyPr anchor="b"/>
          <a:lstStyle>
            <a:lvl1pPr algn="l">
              <a:defRPr sz="2400" b="0"/>
            </a:lvl1pPr>
          </a:lstStyle>
          <a:p>
            <a:r>
              <a:rPr lang="de-DE" smtClean="0"/>
              <a:t>Titelmasterformat durch Klicken bearbeiten</a:t>
            </a:r>
            <a:endParaRPr lang="en-US"/>
          </a:p>
        </p:txBody>
      </p:sp>
      <p:sp>
        <p:nvSpPr>
          <p:cNvPr id="3" name="Content Placeholder 2"/>
          <p:cNvSpPr>
            <a:spLocks noGrp="1"/>
          </p:cNvSpPr>
          <p:nvPr>
            <p:ph idx="1"/>
          </p:nvPr>
        </p:nvSpPr>
        <p:spPr>
          <a:xfrm>
            <a:off x="2889491" y="594789"/>
            <a:ext cx="3209902" cy="721995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 Placeholder 3"/>
          <p:cNvSpPr>
            <a:spLocks noGrp="1"/>
          </p:cNvSpPr>
          <p:nvPr>
            <p:ph type="body" sz="half" idx="2"/>
          </p:nvPr>
        </p:nvSpPr>
        <p:spPr>
          <a:xfrm>
            <a:off x="757081" y="2175939"/>
            <a:ext cx="1995488" cy="56387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CA35D408-6926-CA47-85C9-5C9BB0CE69AF}" type="datetimeFigureOut">
              <a:rPr lang="de-DE" smtClean="0">
                <a:solidFill>
                  <a:prstClr val="black">
                    <a:lumMod val="75000"/>
                    <a:lumOff val="25000"/>
                  </a:prstClr>
                </a:solidFill>
              </a:rPr>
              <a:pPr/>
              <a:t>29.06.2020</a:t>
            </a:fld>
            <a:endParaRPr lang="de-DE">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de-DE">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7D88D9AD-47DA-E147-A470-988513D4E9CF}" type="slidenum">
              <a:rPr lang="de-DE" smtClean="0">
                <a:solidFill>
                  <a:prstClr val="black">
                    <a:lumMod val="75000"/>
                    <a:lumOff val="25000"/>
                  </a:prstClr>
                </a:solidFill>
              </a:rPr>
              <a:pPr/>
              <a:t>‹Nr.›</a:t>
            </a:fld>
            <a:endParaRPr lang="de-DE">
              <a:solidFill>
                <a:prstClr val="black">
                  <a:lumMod val="75000"/>
                  <a:lumOff val="25000"/>
                </a:prstClr>
              </a:solidFill>
            </a:endParaRPr>
          </a:p>
        </p:txBody>
      </p:sp>
    </p:spTree>
    <p:extLst>
      <p:ext uri="{BB962C8B-B14F-4D97-AF65-F5344CB8AC3E}">
        <p14:creationId xmlns:p14="http://schemas.microsoft.com/office/powerpoint/2010/main" val="3793224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a:xfrm>
            <a:off x="1028700" y="3251204"/>
            <a:ext cx="4800600" cy="4064001"/>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054BB6B3-A660-49F5-BDAE-CB114933CF14}" type="datetimeFigureOut">
              <a:rPr lang="de-DE" smtClean="0">
                <a:solidFill>
                  <a:srgbClr val="0F6FC6">
                    <a:lumMod val="60000"/>
                    <a:lumOff val="40000"/>
                  </a:srgbClr>
                </a:solidFill>
              </a:rPr>
              <a:pPr/>
              <a:t>29.06.2020</a:t>
            </a:fld>
            <a:endParaRPr lang="de-DE">
              <a:solidFill>
                <a:srgbClr val="0F6FC6">
                  <a:lumMod val="60000"/>
                  <a:lumOff val="40000"/>
                </a:srgbClr>
              </a:solidFill>
            </a:endParaRPr>
          </a:p>
        </p:txBody>
      </p:sp>
      <p:sp>
        <p:nvSpPr>
          <p:cNvPr id="5" name="Footer Placeholder 4"/>
          <p:cNvSpPr>
            <a:spLocks noGrp="1"/>
          </p:cNvSpPr>
          <p:nvPr>
            <p:ph type="ftr" sz="quarter" idx="11"/>
          </p:nvPr>
        </p:nvSpPr>
        <p:spPr/>
        <p:txBody>
          <a:bodyPr/>
          <a:lstStyle/>
          <a:p>
            <a:endParaRPr lang="de-DE">
              <a:solidFill>
                <a:srgbClr val="0F6FC6">
                  <a:lumMod val="60000"/>
                  <a:lumOff val="40000"/>
                </a:srgbClr>
              </a:solidFill>
            </a:endParaRPr>
          </a:p>
        </p:txBody>
      </p:sp>
      <p:sp>
        <p:nvSpPr>
          <p:cNvPr id="6" name="Slide Number Placeholder 5"/>
          <p:cNvSpPr>
            <a:spLocks noGrp="1"/>
          </p:cNvSpPr>
          <p:nvPr>
            <p:ph type="sldNum" sz="quarter" idx="12"/>
          </p:nvPr>
        </p:nvSpPr>
        <p:spPr/>
        <p:txBody>
          <a:bodyPr/>
          <a:lstStyle/>
          <a:p>
            <a:fld id="{34460EB7-7AED-4540-BEFA-96A7339D30F5}" type="slidenum">
              <a:rPr lang="de-DE" smtClean="0">
                <a:solidFill>
                  <a:srgbClr val="0F6FC6">
                    <a:lumMod val="60000"/>
                    <a:lumOff val="40000"/>
                  </a:srgbClr>
                </a:solidFill>
              </a:rPr>
              <a:pPr/>
              <a:t>‹Nr.›</a:t>
            </a:fld>
            <a:endParaRPr lang="de-DE">
              <a:solidFill>
                <a:srgbClr val="0F6FC6">
                  <a:lumMod val="60000"/>
                  <a:lumOff val="40000"/>
                </a:srgbClr>
              </a:solidFill>
            </a:endParaRPr>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157984"/>
            <a:ext cx="6858000" cy="1243584"/>
          </a:xfrm>
          <a:prstGeom prst="rect">
            <a:avLst/>
          </a:prstGeom>
        </p:spPr>
      </p:pic>
    </p:spTree>
    <p:extLst>
      <p:ext uri="{BB962C8B-B14F-4D97-AF65-F5344CB8AC3E}">
        <p14:creationId xmlns:p14="http://schemas.microsoft.com/office/powerpoint/2010/main" val="265572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57082" y="1849411"/>
            <a:ext cx="2611040" cy="1484339"/>
          </a:xfrm>
        </p:spPr>
        <p:txBody>
          <a:bodyPr anchor="b">
            <a:normAutofit/>
          </a:bodyPr>
          <a:lstStyle>
            <a:lvl1pPr algn="l">
              <a:defRPr sz="2400" b="0"/>
            </a:lvl1pPr>
          </a:lstStyle>
          <a:p>
            <a:r>
              <a:rPr lang="de-DE" smtClean="0"/>
              <a:t>Titelmasterformat durch Klicken bearbeiten</a:t>
            </a:r>
            <a:endParaRPr lang="en-US"/>
          </a:p>
        </p:txBody>
      </p:sp>
      <p:sp>
        <p:nvSpPr>
          <p:cNvPr id="4" name="Text Placeholder 3"/>
          <p:cNvSpPr>
            <a:spLocks noGrp="1"/>
          </p:cNvSpPr>
          <p:nvPr>
            <p:ph type="body" sz="half" idx="2"/>
          </p:nvPr>
        </p:nvSpPr>
        <p:spPr>
          <a:xfrm>
            <a:off x="757082" y="3333754"/>
            <a:ext cx="2611040" cy="33736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CA35D408-6926-CA47-85C9-5C9BB0CE69AF}" type="datetimeFigureOut">
              <a:rPr lang="de-DE" smtClean="0">
                <a:solidFill>
                  <a:prstClr val="black">
                    <a:lumMod val="75000"/>
                    <a:lumOff val="25000"/>
                  </a:prstClr>
                </a:solidFill>
              </a:rPr>
              <a:pPr/>
              <a:t>29.06.2020</a:t>
            </a:fld>
            <a:endParaRPr lang="de-DE">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de-DE">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7D88D9AD-47DA-E147-A470-988513D4E9CF}" type="slidenum">
              <a:rPr lang="de-DE" smtClean="0">
                <a:solidFill>
                  <a:prstClr val="black">
                    <a:lumMod val="75000"/>
                    <a:lumOff val="25000"/>
                  </a:prstClr>
                </a:solidFill>
              </a:rPr>
              <a:pPr/>
              <a:t>‹Nr.›</a:t>
            </a:fld>
            <a:endParaRPr lang="de-DE">
              <a:solidFill>
                <a:prstClr val="black">
                  <a:lumMod val="75000"/>
                  <a:lumOff val="25000"/>
                </a:prstClr>
              </a:solidFill>
            </a:endParaRPr>
          </a:p>
        </p:txBody>
      </p:sp>
      <p:grpSp>
        <p:nvGrpSpPr>
          <p:cNvPr id="17" name="Group 16"/>
          <p:cNvGrpSpPr/>
          <p:nvPr/>
        </p:nvGrpSpPr>
        <p:grpSpPr>
          <a:xfrm>
            <a:off x="3539071" y="1324101"/>
            <a:ext cx="1385354" cy="2040585"/>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8" name="Picture Placeholder 17"/>
          <p:cNvSpPr>
            <a:spLocks noGrp="1"/>
          </p:cNvSpPr>
          <p:nvPr>
            <p:ph type="pic" sz="quarter" idx="14"/>
          </p:nvPr>
        </p:nvSpPr>
        <p:spPr>
          <a:xfrm>
            <a:off x="3657600" y="2133600"/>
            <a:ext cx="2571750" cy="4572000"/>
          </a:xfrm>
          <a:prstGeom prst="ellipse">
            <a:avLst/>
          </a:prstGeom>
          <a:ln w="76200">
            <a:solidFill>
              <a:schemeClr val="bg2">
                <a:lumMod val="75000"/>
              </a:schemeClr>
            </a:solidFill>
          </a:ln>
        </p:spPr>
        <p:txBody>
          <a:bodyPr/>
          <a:lstStyle>
            <a:lvl1pPr marL="0" indent="0" algn="ctr">
              <a:buFontTx/>
              <a:buNone/>
              <a:defRPr/>
            </a:lvl1pPr>
          </a:lstStyle>
          <a:p>
            <a:r>
              <a:rPr lang="de-DE" smtClean="0"/>
              <a:t>Bild durch Klicken auf Symbol hinzufügen</a:t>
            </a:r>
            <a:endParaRPr lang="en-US"/>
          </a:p>
        </p:txBody>
      </p:sp>
    </p:spTree>
    <p:extLst>
      <p:ext uri="{BB962C8B-B14F-4D97-AF65-F5344CB8AC3E}">
        <p14:creationId xmlns:p14="http://schemas.microsoft.com/office/powerpoint/2010/main" val="4276410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Vertical Text Placeholder 2"/>
          <p:cNvSpPr>
            <a:spLocks noGrp="1"/>
          </p:cNvSpPr>
          <p:nvPr>
            <p:ph type="body" orient="vert" idx="1"/>
          </p:nvPr>
        </p:nvSpPr>
        <p:spPr>
          <a:xfrm>
            <a:off x="757082" y="2409815"/>
            <a:ext cx="5342310" cy="5401916"/>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CA35D408-6926-CA47-85C9-5C9BB0CE69AF}" type="datetimeFigureOut">
              <a:rPr lang="de-DE" smtClean="0">
                <a:solidFill>
                  <a:prstClr val="black">
                    <a:lumMod val="75000"/>
                    <a:lumOff val="25000"/>
                  </a:prstClr>
                </a:solidFill>
              </a:rPr>
              <a:pPr/>
              <a:t>29.06.2020</a:t>
            </a:fld>
            <a:endParaRPr lang="de-DE">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de-DE">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7D88D9AD-47DA-E147-A470-988513D4E9CF}" type="slidenum">
              <a:rPr lang="de-DE" smtClean="0">
                <a:solidFill>
                  <a:prstClr val="black">
                    <a:lumMod val="75000"/>
                    <a:lumOff val="25000"/>
                  </a:prstClr>
                </a:solidFill>
              </a:rPr>
              <a:pPr/>
              <a:t>‹Nr.›</a:t>
            </a:fld>
            <a:endParaRPr lang="de-DE">
              <a:solidFill>
                <a:prstClr val="black">
                  <a:lumMod val="75000"/>
                  <a:lumOff val="25000"/>
                </a:prstClr>
              </a:solidFill>
            </a:endParaRPr>
          </a:p>
        </p:txBody>
      </p:sp>
    </p:spTree>
    <p:extLst>
      <p:ext uri="{BB962C8B-B14F-4D97-AF65-F5344CB8AC3E}">
        <p14:creationId xmlns:p14="http://schemas.microsoft.com/office/powerpoint/2010/main" val="442728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94671" y="900970"/>
            <a:ext cx="1104722" cy="6913771"/>
          </a:xfrm>
        </p:spPr>
        <p:txBody>
          <a:bodyPr vert="eaVert"/>
          <a:lstStyle/>
          <a:p>
            <a:r>
              <a:rPr lang="de-DE" smtClean="0"/>
              <a:t>Titelmasterformat durch Klicken bearbeiten</a:t>
            </a:r>
            <a:endParaRPr lang="en-US"/>
          </a:p>
        </p:txBody>
      </p:sp>
      <p:sp>
        <p:nvSpPr>
          <p:cNvPr id="3" name="Vertical Text Placeholder 2"/>
          <p:cNvSpPr>
            <a:spLocks noGrp="1"/>
          </p:cNvSpPr>
          <p:nvPr>
            <p:ph type="body" orient="vert" idx="1"/>
          </p:nvPr>
        </p:nvSpPr>
        <p:spPr>
          <a:xfrm>
            <a:off x="757082" y="900965"/>
            <a:ext cx="4100668" cy="6913769"/>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CA35D408-6926-CA47-85C9-5C9BB0CE69AF}" type="datetimeFigureOut">
              <a:rPr lang="de-DE" smtClean="0">
                <a:solidFill>
                  <a:prstClr val="black">
                    <a:lumMod val="75000"/>
                    <a:lumOff val="25000"/>
                  </a:prstClr>
                </a:solidFill>
              </a:rPr>
              <a:pPr/>
              <a:t>29.06.2020</a:t>
            </a:fld>
            <a:endParaRPr lang="de-DE">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de-DE">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7D88D9AD-47DA-E147-A470-988513D4E9CF}" type="slidenum">
              <a:rPr lang="de-DE" smtClean="0">
                <a:solidFill>
                  <a:prstClr val="black">
                    <a:lumMod val="75000"/>
                    <a:lumOff val="25000"/>
                  </a:prstClr>
                </a:solidFill>
              </a:rPr>
              <a:pPr/>
              <a:t>‹Nr.›</a:t>
            </a:fld>
            <a:endParaRPr lang="de-DE">
              <a:solidFill>
                <a:prstClr val="black">
                  <a:lumMod val="75000"/>
                  <a:lumOff val="25000"/>
                </a:prstClr>
              </a:solidFill>
            </a:endParaRPr>
          </a:p>
        </p:txBody>
      </p:sp>
    </p:spTree>
    <p:extLst>
      <p:ext uri="{BB962C8B-B14F-4D97-AF65-F5344CB8AC3E}">
        <p14:creationId xmlns:p14="http://schemas.microsoft.com/office/powerpoint/2010/main" val="3067961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54BB6B3-A660-49F5-BDAE-CB114933CF14}" type="datetimeFigureOut">
              <a:rPr lang="de-DE" smtClean="0">
                <a:solidFill>
                  <a:srgbClr val="0F6FC6">
                    <a:lumMod val="60000"/>
                    <a:lumOff val="40000"/>
                  </a:srgbClr>
                </a:solidFill>
              </a:rPr>
              <a:pPr/>
              <a:t>29.06.2020</a:t>
            </a:fld>
            <a:endParaRPr lang="de-DE">
              <a:solidFill>
                <a:srgbClr val="0F6FC6">
                  <a:lumMod val="60000"/>
                  <a:lumOff val="40000"/>
                </a:srgbClr>
              </a:solidFill>
            </a:endParaRPr>
          </a:p>
        </p:txBody>
      </p:sp>
      <p:sp>
        <p:nvSpPr>
          <p:cNvPr id="5" name="Footer Placeholder 4"/>
          <p:cNvSpPr>
            <a:spLocks noGrp="1"/>
          </p:cNvSpPr>
          <p:nvPr>
            <p:ph type="ftr" sz="quarter" idx="11"/>
          </p:nvPr>
        </p:nvSpPr>
        <p:spPr/>
        <p:txBody>
          <a:bodyPr/>
          <a:lstStyle/>
          <a:p>
            <a:endParaRPr lang="de-DE">
              <a:solidFill>
                <a:srgbClr val="0F6FC6">
                  <a:lumMod val="60000"/>
                  <a:lumOff val="40000"/>
                </a:srgbClr>
              </a:solidFill>
            </a:endParaRPr>
          </a:p>
        </p:txBody>
      </p:sp>
      <p:sp>
        <p:nvSpPr>
          <p:cNvPr id="6" name="Slide Number Placeholder 5"/>
          <p:cNvSpPr>
            <a:spLocks noGrp="1"/>
          </p:cNvSpPr>
          <p:nvPr>
            <p:ph type="sldNum" sz="quarter" idx="12"/>
          </p:nvPr>
        </p:nvSpPr>
        <p:spPr/>
        <p:txBody>
          <a:bodyPr/>
          <a:lstStyle/>
          <a:p>
            <a:fld id="{34460EB7-7AED-4540-BEFA-96A7339D30F5}" type="slidenum">
              <a:rPr lang="de-DE" smtClean="0">
                <a:solidFill>
                  <a:srgbClr val="0F6FC6">
                    <a:lumMod val="60000"/>
                    <a:lumOff val="40000"/>
                  </a:srgbClr>
                </a:solidFill>
              </a:rPr>
              <a:pPr/>
              <a:t>‹Nr.›</a:t>
            </a:fld>
            <a:endParaRPr lang="de-DE">
              <a:solidFill>
                <a:srgbClr val="0F6FC6">
                  <a:lumMod val="60000"/>
                  <a:lumOff val="40000"/>
                </a:srgbClr>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3579283"/>
            <a:ext cx="6858000" cy="1243584"/>
          </a:xfrm>
          <a:prstGeom prst="rect">
            <a:avLst/>
          </a:prstGeom>
        </p:spPr>
      </p:pic>
      <p:sp>
        <p:nvSpPr>
          <p:cNvPr id="2" name="Title 1"/>
          <p:cNvSpPr>
            <a:spLocks noGrp="1"/>
          </p:cNvSpPr>
          <p:nvPr>
            <p:ph type="title"/>
          </p:nvPr>
        </p:nvSpPr>
        <p:spPr>
          <a:xfrm>
            <a:off x="1085850" y="4547023"/>
            <a:ext cx="4686300" cy="1941831"/>
          </a:xfrm>
        </p:spPr>
        <p:txBody>
          <a:bodyPr anchor="t">
            <a:normAutofit/>
          </a:bodyPr>
          <a:lstStyle>
            <a:lvl1pPr algn="ctr">
              <a:defRPr sz="3600" b="0" i="0" cap="all" baseline="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1085850" y="2004913"/>
            <a:ext cx="4686300" cy="2089149"/>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3579283"/>
            <a:ext cx="6858000" cy="1243584"/>
          </a:xfrm>
          <a:prstGeom prst="rect">
            <a:avLst/>
          </a:prstGeom>
        </p:spPr>
      </p:pic>
    </p:spTree>
    <p:extLst>
      <p:ext uri="{BB962C8B-B14F-4D97-AF65-F5344CB8AC3E}">
        <p14:creationId xmlns:p14="http://schemas.microsoft.com/office/powerpoint/2010/main" val="2356264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028700" y="3251206"/>
            <a:ext cx="2343150" cy="41656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2" name="Title 1"/>
          <p:cNvSpPr>
            <a:spLocks noGrp="1"/>
          </p:cNvSpPr>
          <p:nvPr>
            <p:ph type="title"/>
          </p:nvPr>
        </p:nvSpPr>
        <p:spPr/>
        <p:txBody>
          <a:bodyPr/>
          <a:lstStyle/>
          <a:p>
            <a:r>
              <a:rPr lang="de-DE" smtClean="0"/>
              <a:t>Titelmasterformat durch Klicken bearbeiten</a:t>
            </a:r>
            <a:endParaRPr lang="en-US"/>
          </a:p>
        </p:txBody>
      </p:sp>
      <p:sp>
        <p:nvSpPr>
          <p:cNvPr id="5" name="Date Placeholder 4"/>
          <p:cNvSpPr>
            <a:spLocks noGrp="1"/>
          </p:cNvSpPr>
          <p:nvPr>
            <p:ph type="dt" sz="half" idx="10"/>
          </p:nvPr>
        </p:nvSpPr>
        <p:spPr/>
        <p:txBody>
          <a:bodyPr/>
          <a:lstStyle/>
          <a:p>
            <a:fld id="{054BB6B3-A660-49F5-BDAE-CB114933CF14}" type="datetimeFigureOut">
              <a:rPr lang="de-DE" smtClean="0">
                <a:solidFill>
                  <a:srgbClr val="0F6FC6">
                    <a:lumMod val="60000"/>
                    <a:lumOff val="40000"/>
                  </a:srgbClr>
                </a:solidFill>
              </a:rPr>
              <a:pPr/>
              <a:t>29.06.2020</a:t>
            </a:fld>
            <a:endParaRPr lang="de-DE">
              <a:solidFill>
                <a:srgbClr val="0F6FC6">
                  <a:lumMod val="60000"/>
                  <a:lumOff val="40000"/>
                </a:srgbClr>
              </a:solidFill>
            </a:endParaRPr>
          </a:p>
        </p:txBody>
      </p:sp>
      <p:sp>
        <p:nvSpPr>
          <p:cNvPr id="6" name="Footer Placeholder 5"/>
          <p:cNvSpPr>
            <a:spLocks noGrp="1"/>
          </p:cNvSpPr>
          <p:nvPr>
            <p:ph type="ftr" sz="quarter" idx="11"/>
          </p:nvPr>
        </p:nvSpPr>
        <p:spPr/>
        <p:txBody>
          <a:bodyPr/>
          <a:lstStyle/>
          <a:p>
            <a:endParaRPr lang="de-DE">
              <a:solidFill>
                <a:srgbClr val="0F6FC6">
                  <a:lumMod val="60000"/>
                  <a:lumOff val="40000"/>
                </a:srgbClr>
              </a:solidFill>
            </a:endParaRPr>
          </a:p>
        </p:txBody>
      </p:sp>
      <p:sp>
        <p:nvSpPr>
          <p:cNvPr id="7" name="Slide Number Placeholder 6"/>
          <p:cNvSpPr>
            <a:spLocks noGrp="1"/>
          </p:cNvSpPr>
          <p:nvPr>
            <p:ph type="sldNum" sz="quarter" idx="12"/>
          </p:nvPr>
        </p:nvSpPr>
        <p:spPr/>
        <p:txBody>
          <a:bodyPr/>
          <a:lstStyle/>
          <a:p>
            <a:fld id="{34460EB7-7AED-4540-BEFA-96A7339D30F5}" type="slidenum">
              <a:rPr lang="de-DE" smtClean="0">
                <a:solidFill>
                  <a:srgbClr val="0F6FC6">
                    <a:lumMod val="60000"/>
                    <a:lumOff val="40000"/>
                  </a:srgbClr>
                </a:solidFill>
              </a:rPr>
              <a:pPr/>
              <a:t>‹Nr.›</a:t>
            </a:fld>
            <a:endParaRPr lang="de-DE">
              <a:solidFill>
                <a:srgbClr val="0F6FC6">
                  <a:lumMod val="60000"/>
                  <a:lumOff val="40000"/>
                </a:srgbClr>
              </a:solidFill>
            </a:endParaRPr>
          </a:p>
        </p:txBody>
      </p:sp>
      <p:sp>
        <p:nvSpPr>
          <p:cNvPr id="12" name="Content Placeholder 11"/>
          <p:cNvSpPr>
            <a:spLocks noGrp="1"/>
          </p:cNvSpPr>
          <p:nvPr>
            <p:ph sz="quarter" idx="14"/>
          </p:nvPr>
        </p:nvSpPr>
        <p:spPr>
          <a:xfrm>
            <a:off x="3486150" y="3251206"/>
            <a:ext cx="2343150" cy="41656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157984"/>
            <a:ext cx="6858000" cy="1243584"/>
          </a:xfrm>
          <a:prstGeom prst="rect">
            <a:avLst/>
          </a:prstGeom>
        </p:spPr>
      </p:pic>
    </p:spTree>
    <p:extLst>
      <p:ext uri="{BB962C8B-B14F-4D97-AF65-F5344CB8AC3E}">
        <p14:creationId xmlns:p14="http://schemas.microsoft.com/office/powerpoint/2010/main" val="1860556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2157984"/>
            <a:ext cx="6858000" cy="1243584"/>
          </a:xfrm>
          <a:prstGeom prst="rect">
            <a:avLst/>
          </a:prstGeom>
        </p:spPr>
      </p:pic>
      <p:sp>
        <p:nvSpPr>
          <p:cNvPr id="11" name="Content Placeholder 10"/>
          <p:cNvSpPr>
            <a:spLocks noGrp="1"/>
          </p:cNvSpPr>
          <p:nvPr>
            <p:ph sz="quarter" idx="13"/>
          </p:nvPr>
        </p:nvSpPr>
        <p:spPr>
          <a:xfrm>
            <a:off x="1028700" y="3759200"/>
            <a:ext cx="2343150" cy="36576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3" name="Content Placeholder 12"/>
          <p:cNvSpPr>
            <a:spLocks noGrp="1"/>
          </p:cNvSpPr>
          <p:nvPr>
            <p:ph sz="quarter" idx="14"/>
          </p:nvPr>
        </p:nvSpPr>
        <p:spPr>
          <a:xfrm>
            <a:off x="3486150" y="3759200"/>
            <a:ext cx="2343150" cy="36576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2" name="Title 1"/>
          <p:cNvSpPr>
            <a:spLocks noGrp="1"/>
          </p:cNvSpPr>
          <p:nvPr>
            <p:ph type="title"/>
          </p:nvPr>
        </p:nvSpPr>
        <p:spPr/>
        <p:txBody>
          <a:bodyPr/>
          <a:lstStyle>
            <a:lvl1pPr>
              <a:defRPr/>
            </a:lvl1pPr>
          </a:lstStyle>
          <a:p>
            <a:r>
              <a:rPr lang="de-DE" smtClean="0"/>
              <a:t>Titelmasterformat durch Klicken bearbeiten</a:t>
            </a:r>
            <a:endParaRPr lang="en-US"/>
          </a:p>
        </p:txBody>
      </p:sp>
      <p:sp>
        <p:nvSpPr>
          <p:cNvPr id="3" name="Text Placeholder 2"/>
          <p:cNvSpPr>
            <a:spLocks noGrp="1"/>
          </p:cNvSpPr>
          <p:nvPr>
            <p:ph type="body" idx="1"/>
          </p:nvPr>
        </p:nvSpPr>
        <p:spPr>
          <a:xfrm>
            <a:off x="1028712" y="3149606"/>
            <a:ext cx="2344341" cy="601784"/>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5" name="Text Placeholder 4"/>
          <p:cNvSpPr>
            <a:spLocks noGrp="1"/>
          </p:cNvSpPr>
          <p:nvPr>
            <p:ph type="body" sz="quarter" idx="3"/>
          </p:nvPr>
        </p:nvSpPr>
        <p:spPr>
          <a:xfrm>
            <a:off x="3483781" y="3145536"/>
            <a:ext cx="2345531" cy="59740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7" name="Date Placeholder 6"/>
          <p:cNvSpPr>
            <a:spLocks noGrp="1"/>
          </p:cNvSpPr>
          <p:nvPr>
            <p:ph type="dt" sz="half" idx="10"/>
          </p:nvPr>
        </p:nvSpPr>
        <p:spPr/>
        <p:txBody>
          <a:bodyPr/>
          <a:lstStyle/>
          <a:p>
            <a:fld id="{054BB6B3-A660-49F5-BDAE-CB114933CF14}" type="datetimeFigureOut">
              <a:rPr lang="de-DE" smtClean="0">
                <a:solidFill>
                  <a:srgbClr val="0F6FC6">
                    <a:lumMod val="60000"/>
                    <a:lumOff val="40000"/>
                  </a:srgbClr>
                </a:solidFill>
              </a:rPr>
              <a:pPr/>
              <a:t>29.06.2020</a:t>
            </a:fld>
            <a:endParaRPr lang="de-DE">
              <a:solidFill>
                <a:srgbClr val="0F6FC6">
                  <a:lumMod val="60000"/>
                  <a:lumOff val="40000"/>
                </a:srgbClr>
              </a:solidFill>
            </a:endParaRPr>
          </a:p>
        </p:txBody>
      </p:sp>
      <p:sp>
        <p:nvSpPr>
          <p:cNvPr id="8" name="Footer Placeholder 7"/>
          <p:cNvSpPr>
            <a:spLocks noGrp="1"/>
          </p:cNvSpPr>
          <p:nvPr>
            <p:ph type="ftr" sz="quarter" idx="11"/>
          </p:nvPr>
        </p:nvSpPr>
        <p:spPr/>
        <p:txBody>
          <a:bodyPr/>
          <a:lstStyle/>
          <a:p>
            <a:endParaRPr lang="de-DE">
              <a:solidFill>
                <a:srgbClr val="0F6FC6">
                  <a:lumMod val="60000"/>
                  <a:lumOff val="40000"/>
                </a:srgbClr>
              </a:solidFill>
            </a:endParaRPr>
          </a:p>
        </p:txBody>
      </p:sp>
      <p:sp>
        <p:nvSpPr>
          <p:cNvPr id="9" name="Slide Number Placeholder 8"/>
          <p:cNvSpPr>
            <a:spLocks noGrp="1"/>
          </p:cNvSpPr>
          <p:nvPr>
            <p:ph type="sldNum" sz="quarter" idx="12"/>
          </p:nvPr>
        </p:nvSpPr>
        <p:spPr/>
        <p:txBody>
          <a:bodyPr/>
          <a:lstStyle/>
          <a:p>
            <a:fld id="{34460EB7-7AED-4540-BEFA-96A7339D30F5}" type="slidenum">
              <a:rPr lang="de-DE" smtClean="0">
                <a:solidFill>
                  <a:srgbClr val="0F6FC6">
                    <a:lumMod val="60000"/>
                    <a:lumOff val="40000"/>
                  </a:srgbClr>
                </a:solidFill>
              </a:rPr>
              <a:pPr/>
              <a:t>‹Nr.›</a:t>
            </a:fld>
            <a:endParaRPr lang="de-DE">
              <a:solidFill>
                <a:srgbClr val="0F6FC6">
                  <a:lumMod val="60000"/>
                  <a:lumOff val="40000"/>
                </a:srgbClr>
              </a:solidFill>
            </a:endParaRPr>
          </a:p>
        </p:txBody>
      </p:sp>
    </p:spTree>
    <p:extLst>
      <p:ext uri="{BB962C8B-B14F-4D97-AF65-F5344CB8AC3E}">
        <p14:creationId xmlns:p14="http://schemas.microsoft.com/office/powerpoint/2010/main" val="3513105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Date Placeholder 2"/>
          <p:cNvSpPr>
            <a:spLocks noGrp="1"/>
          </p:cNvSpPr>
          <p:nvPr>
            <p:ph type="dt" sz="half" idx="10"/>
          </p:nvPr>
        </p:nvSpPr>
        <p:spPr/>
        <p:txBody>
          <a:bodyPr/>
          <a:lstStyle/>
          <a:p>
            <a:fld id="{054BB6B3-A660-49F5-BDAE-CB114933CF14}" type="datetimeFigureOut">
              <a:rPr lang="de-DE" smtClean="0">
                <a:solidFill>
                  <a:srgbClr val="0F6FC6">
                    <a:lumMod val="60000"/>
                    <a:lumOff val="40000"/>
                  </a:srgbClr>
                </a:solidFill>
              </a:rPr>
              <a:pPr/>
              <a:t>29.06.2020</a:t>
            </a:fld>
            <a:endParaRPr lang="de-DE">
              <a:solidFill>
                <a:srgbClr val="0F6FC6">
                  <a:lumMod val="60000"/>
                  <a:lumOff val="40000"/>
                </a:srgbClr>
              </a:solidFill>
            </a:endParaRPr>
          </a:p>
        </p:txBody>
      </p:sp>
      <p:sp>
        <p:nvSpPr>
          <p:cNvPr id="4" name="Footer Placeholder 3"/>
          <p:cNvSpPr>
            <a:spLocks noGrp="1"/>
          </p:cNvSpPr>
          <p:nvPr>
            <p:ph type="ftr" sz="quarter" idx="11"/>
          </p:nvPr>
        </p:nvSpPr>
        <p:spPr/>
        <p:txBody>
          <a:bodyPr/>
          <a:lstStyle/>
          <a:p>
            <a:endParaRPr lang="de-DE">
              <a:solidFill>
                <a:srgbClr val="0F6FC6">
                  <a:lumMod val="60000"/>
                  <a:lumOff val="40000"/>
                </a:srgbClr>
              </a:solidFill>
            </a:endParaRPr>
          </a:p>
        </p:txBody>
      </p:sp>
      <p:sp>
        <p:nvSpPr>
          <p:cNvPr id="5" name="Slide Number Placeholder 4"/>
          <p:cNvSpPr>
            <a:spLocks noGrp="1"/>
          </p:cNvSpPr>
          <p:nvPr>
            <p:ph type="sldNum" sz="quarter" idx="12"/>
          </p:nvPr>
        </p:nvSpPr>
        <p:spPr/>
        <p:txBody>
          <a:bodyPr/>
          <a:lstStyle/>
          <a:p>
            <a:fld id="{34460EB7-7AED-4540-BEFA-96A7339D30F5}" type="slidenum">
              <a:rPr lang="de-DE" smtClean="0">
                <a:solidFill>
                  <a:srgbClr val="0F6FC6">
                    <a:lumMod val="60000"/>
                    <a:lumOff val="40000"/>
                  </a:srgbClr>
                </a:solidFill>
              </a:rPr>
              <a:pPr/>
              <a:t>‹Nr.›</a:t>
            </a:fld>
            <a:endParaRPr lang="de-DE">
              <a:solidFill>
                <a:srgbClr val="0F6FC6">
                  <a:lumMod val="60000"/>
                  <a:lumOff val="40000"/>
                </a:srgbClr>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157984"/>
            <a:ext cx="6858000" cy="1243584"/>
          </a:xfrm>
          <a:prstGeom prst="rect">
            <a:avLst/>
          </a:prstGeom>
        </p:spPr>
      </p:pic>
    </p:spTree>
    <p:extLst>
      <p:ext uri="{BB962C8B-B14F-4D97-AF65-F5344CB8AC3E}">
        <p14:creationId xmlns:p14="http://schemas.microsoft.com/office/powerpoint/2010/main" val="3414359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54BB6B3-A660-49F5-BDAE-CB114933CF14}" type="datetimeFigureOut">
              <a:rPr lang="de-DE" smtClean="0">
                <a:solidFill>
                  <a:srgbClr val="0F6FC6">
                    <a:lumMod val="60000"/>
                    <a:lumOff val="40000"/>
                  </a:srgbClr>
                </a:solidFill>
              </a:rPr>
              <a:pPr/>
              <a:t>29.06.2020</a:t>
            </a:fld>
            <a:endParaRPr lang="de-DE">
              <a:solidFill>
                <a:srgbClr val="0F6FC6">
                  <a:lumMod val="60000"/>
                  <a:lumOff val="40000"/>
                </a:srgbClr>
              </a:solidFill>
            </a:endParaRPr>
          </a:p>
        </p:txBody>
      </p:sp>
      <p:sp>
        <p:nvSpPr>
          <p:cNvPr id="6" name="Footer Placeholder 5"/>
          <p:cNvSpPr>
            <a:spLocks noGrp="1"/>
          </p:cNvSpPr>
          <p:nvPr>
            <p:ph type="ftr" sz="quarter" idx="11"/>
          </p:nvPr>
        </p:nvSpPr>
        <p:spPr/>
        <p:txBody>
          <a:bodyPr/>
          <a:lstStyle/>
          <a:p>
            <a:endParaRPr lang="de-DE">
              <a:solidFill>
                <a:srgbClr val="0F6FC6">
                  <a:lumMod val="60000"/>
                  <a:lumOff val="40000"/>
                </a:srgbClr>
              </a:solidFill>
            </a:endParaRPr>
          </a:p>
        </p:txBody>
      </p:sp>
      <p:sp>
        <p:nvSpPr>
          <p:cNvPr id="7" name="Slide Number Placeholder 6"/>
          <p:cNvSpPr>
            <a:spLocks noGrp="1"/>
          </p:cNvSpPr>
          <p:nvPr>
            <p:ph type="sldNum" sz="quarter" idx="12"/>
          </p:nvPr>
        </p:nvSpPr>
        <p:spPr/>
        <p:txBody>
          <a:bodyPr/>
          <a:lstStyle/>
          <a:p>
            <a:fld id="{34460EB7-7AED-4540-BEFA-96A7339D30F5}" type="slidenum">
              <a:rPr lang="de-DE" smtClean="0">
                <a:solidFill>
                  <a:srgbClr val="0F6FC6">
                    <a:lumMod val="60000"/>
                    <a:lumOff val="40000"/>
                  </a:srgbClr>
                </a:solidFill>
              </a:rPr>
              <a:pPr/>
              <a:t>‹Nr.›</a:t>
            </a:fld>
            <a:endParaRPr lang="de-DE">
              <a:solidFill>
                <a:srgbClr val="0F6FC6">
                  <a:lumMod val="60000"/>
                  <a:lumOff val="40000"/>
                </a:srgbClr>
              </a:solidFill>
            </a:endParaRPr>
          </a:p>
        </p:txBody>
      </p:sp>
    </p:spTree>
    <p:extLst>
      <p:ext uri="{BB962C8B-B14F-4D97-AF65-F5344CB8AC3E}">
        <p14:creationId xmlns:p14="http://schemas.microsoft.com/office/powerpoint/2010/main" val="1702194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3714763" y="2235206"/>
            <a:ext cx="2114549" cy="799253"/>
          </a:xfrm>
        </p:spPr>
        <p:txBody>
          <a:bodyPr anchor="b">
            <a:noAutofit/>
          </a:bodyPr>
          <a:lstStyle>
            <a:lvl1pPr algn="ctr">
              <a:defRPr sz="1700" b="1" cap="all" spc="0" baseline="0"/>
            </a:lvl1pPr>
          </a:lstStyle>
          <a:p>
            <a:r>
              <a:rPr lang="de-DE" smtClean="0"/>
              <a:t>Titelmasterformat durch Klicken bearbeiten</a:t>
            </a:r>
            <a:endParaRPr lang="en-US" dirty="0"/>
          </a:p>
        </p:txBody>
      </p:sp>
      <p:sp>
        <p:nvSpPr>
          <p:cNvPr id="4" name="Text Placeholder 3"/>
          <p:cNvSpPr>
            <a:spLocks noGrp="1"/>
          </p:cNvSpPr>
          <p:nvPr>
            <p:ph type="body" sz="half" idx="2"/>
          </p:nvPr>
        </p:nvSpPr>
        <p:spPr>
          <a:xfrm>
            <a:off x="3714763" y="3034459"/>
            <a:ext cx="2114549" cy="3874347"/>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054BB6B3-A660-49F5-BDAE-CB114933CF14}" type="datetimeFigureOut">
              <a:rPr lang="de-DE" smtClean="0">
                <a:solidFill>
                  <a:srgbClr val="0F6FC6">
                    <a:lumMod val="60000"/>
                    <a:lumOff val="40000"/>
                  </a:srgbClr>
                </a:solidFill>
              </a:rPr>
              <a:pPr/>
              <a:t>29.06.2020</a:t>
            </a:fld>
            <a:endParaRPr lang="de-DE">
              <a:solidFill>
                <a:srgbClr val="0F6FC6">
                  <a:lumMod val="60000"/>
                  <a:lumOff val="40000"/>
                </a:srgbClr>
              </a:solidFill>
            </a:endParaRPr>
          </a:p>
        </p:txBody>
      </p:sp>
      <p:sp>
        <p:nvSpPr>
          <p:cNvPr id="6" name="Footer Placeholder 5"/>
          <p:cNvSpPr>
            <a:spLocks noGrp="1"/>
          </p:cNvSpPr>
          <p:nvPr>
            <p:ph type="ftr" sz="quarter" idx="11"/>
          </p:nvPr>
        </p:nvSpPr>
        <p:spPr/>
        <p:txBody>
          <a:bodyPr/>
          <a:lstStyle/>
          <a:p>
            <a:endParaRPr lang="de-DE">
              <a:solidFill>
                <a:srgbClr val="0F6FC6">
                  <a:lumMod val="60000"/>
                  <a:lumOff val="40000"/>
                </a:srgbClr>
              </a:solidFill>
            </a:endParaRPr>
          </a:p>
        </p:txBody>
      </p:sp>
      <p:sp>
        <p:nvSpPr>
          <p:cNvPr id="7" name="Slide Number Placeholder 6"/>
          <p:cNvSpPr>
            <a:spLocks noGrp="1"/>
          </p:cNvSpPr>
          <p:nvPr>
            <p:ph type="sldNum" sz="quarter" idx="12"/>
          </p:nvPr>
        </p:nvSpPr>
        <p:spPr/>
        <p:txBody>
          <a:bodyPr/>
          <a:lstStyle/>
          <a:p>
            <a:fld id="{34460EB7-7AED-4540-BEFA-96A7339D30F5}" type="slidenum">
              <a:rPr lang="de-DE" smtClean="0">
                <a:solidFill>
                  <a:srgbClr val="0F6FC6">
                    <a:lumMod val="60000"/>
                    <a:lumOff val="40000"/>
                  </a:srgbClr>
                </a:solidFill>
              </a:rPr>
              <a:pPr/>
              <a:t>‹Nr.›</a:t>
            </a:fld>
            <a:endParaRPr lang="de-DE">
              <a:solidFill>
                <a:srgbClr val="0F6FC6">
                  <a:lumMod val="60000"/>
                  <a:lumOff val="40000"/>
                </a:srgbClr>
              </a:solidFill>
            </a:endParaRPr>
          </a:p>
        </p:txBody>
      </p:sp>
      <p:sp>
        <p:nvSpPr>
          <p:cNvPr id="9" name="Content Placeholder 8"/>
          <p:cNvSpPr>
            <a:spLocks noGrp="1"/>
          </p:cNvSpPr>
          <p:nvPr>
            <p:ph sz="quarter" idx="13"/>
          </p:nvPr>
        </p:nvSpPr>
        <p:spPr>
          <a:xfrm>
            <a:off x="1028700" y="2235206"/>
            <a:ext cx="2457450" cy="46736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164754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10" name="Plaque 9"/>
          <p:cNvSpPr/>
          <p:nvPr/>
        </p:nvSpPr>
        <p:spPr>
          <a:xfrm>
            <a:off x="1097280" y="2462784"/>
            <a:ext cx="2318004" cy="4120896"/>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3714750" y="2235206"/>
            <a:ext cx="2114550" cy="799253"/>
          </a:xfrm>
        </p:spPr>
        <p:txBody>
          <a:bodyPr anchor="b">
            <a:noAutofit/>
          </a:bodyPr>
          <a:lstStyle>
            <a:lvl1pPr algn="ctr">
              <a:defRPr sz="1700" b="1" cap="all" spc="0" baseline="0"/>
            </a:lvl1pPr>
          </a:lstStyle>
          <a:p>
            <a:r>
              <a:rPr lang="de-DE" smtClean="0"/>
              <a:t>Titelmasterformat durch Klicken bearbeiten</a:t>
            </a:r>
            <a:endParaRPr lang="en-US" dirty="0"/>
          </a:p>
        </p:txBody>
      </p:sp>
      <p:sp>
        <p:nvSpPr>
          <p:cNvPr id="3" name="Picture Placeholder 2"/>
          <p:cNvSpPr>
            <a:spLocks noGrp="1"/>
          </p:cNvSpPr>
          <p:nvPr>
            <p:ph type="pic" idx="1"/>
          </p:nvPr>
        </p:nvSpPr>
        <p:spPr>
          <a:xfrm>
            <a:off x="1143000" y="2540000"/>
            <a:ext cx="2228850" cy="39624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3714750" y="3035814"/>
            <a:ext cx="2114550" cy="3833707"/>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054BB6B3-A660-49F5-BDAE-CB114933CF14}" type="datetimeFigureOut">
              <a:rPr lang="de-DE" smtClean="0">
                <a:solidFill>
                  <a:srgbClr val="0F6FC6">
                    <a:lumMod val="60000"/>
                    <a:lumOff val="40000"/>
                  </a:srgbClr>
                </a:solidFill>
              </a:rPr>
              <a:pPr/>
              <a:t>29.06.2020</a:t>
            </a:fld>
            <a:endParaRPr lang="de-DE">
              <a:solidFill>
                <a:srgbClr val="0F6FC6">
                  <a:lumMod val="60000"/>
                  <a:lumOff val="40000"/>
                </a:srgbClr>
              </a:solidFill>
            </a:endParaRPr>
          </a:p>
        </p:txBody>
      </p:sp>
      <p:sp>
        <p:nvSpPr>
          <p:cNvPr id="6" name="Footer Placeholder 5"/>
          <p:cNvSpPr>
            <a:spLocks noGrp="1"/>
          </p:cNvSpPr>
          <p:nvPr>
            <p:ph type="ftr" sz="quarter" idx="11"/>
          </p:nvPr>
        </p:nvSpPr>
        <p:spPr/>
        <p:txBody>
          <a:bodyPr/>
          <a:lstStyle/>
          <a:p>
            <a:endParaRPr lang="de-DE">
              <a:solidFill>
                <a:srgbClr val="0F6FC6">
                  <a:lumMod val="60000"/>
                  <a:lumOff val="40000"/>
                </a:srgbClr>
              </a:solidFill>
            </a:endParaRPr>
          </a:p>
        </p:txBody>
      </p:sp>
      <p:sp>
        <p:nvSpPr>
          <p:cNvPr id="7" name="Slide Number Placeholder 6"/>
          <p:cNvSpPr>
            <a:spLocks noGrp="1"/>
          </p:cNvSpPr>
          <p:nvPr>
            <p:ph type="sldNum" sz="quarter" idx="12"/>
          </p:nvPr>
        </p:nvSpPr>
        <p:spPr/>
        <p:txBody>
          <a:bodyPr/>
          <a:lstStyle/>
          <a:p>
            <a:fld id="{34460EB7-7AED-4540-BEFA-96A7339D30F5}" type="slidenum">
              <a:rPr lang="de-DE" smtClean="0">
                <a:solidFill>
                  <a:srgbClr val="0F6FC6">
                    <a:lumMod val="60000"/>
                    <a:lumOff val="40000"/>
                  </a:srgbClr>
                </a:solidFill>
              </a:rPr>
              <a:pPr/>
              <a:t>‹Nr.›</a:t>
            </a:fld>
            <a:endParaRPr lang="de-DE">
              <a:solidFill>
                <a:srgbClr val="0F6FC6">
                  <a:lumMod val="60000"/>
                  <a:lumOff val="40000"/>
                </a:srgbClr>
              </a:solidFill>
            </a:endParaRPr>
          </a:p>
        </p:txBody>
      </p:sp>
    </p:spTree>
    <p:extLst>
      <p:ext uri="{BB962C8B-B14F-4D97-AF65-F5344CB8AC3E}">
        <p14:creationId xmlns:p14="http://schemas.microsoft.com/office/powerpoint/2010/main" val="2070532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gs>
            <a:gs pos="100000">
              <a:schemeClr val="accent6">
                <a:lumMod val="40000"/>
                <a:lumOff val="60000"/>
              </a:schemeClr>
            </a:gs>
            <a:gs pos="80000">
              <a:schemeClr val="accent6">
                <a:lumMod val="63000"/>
                <a:lumOff val="37000"/>
              </a:schemeClr>
            </a:gs>
            <a:gs pos="35000">
              <a:schemeClr val="accent5">
                <a:lumMod val="50000"/>
              </a:schemeClr>
            </a:gs>
            <a:gs pos="100000">
              <a:srgbClr val="E6E6E6"/>
            </a:gs>
          </a:gsLst>
          <a:lin ang="5400000" scaled="0"/>
          <a:tileRect/>
        </a:gradFill>
        <a:effectLst/>
      </p:bgPr>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6858000" cy="9144000"/>
          </a:xfrm>
          <a:prstGeom prst="rect">
            <a:avLst/>
          </a:prstGeom>
        </p:spPr>
      </p:pic>
      <p:sp>
        <p:nvSpPr>
          <p:cNvPr id="2" name="Title Placeholder 1"/>
          <p:cNvSpPr>
            <a:spLocks noGrp="1"/>
          </p:cNvSpPr>
          <p:nvPr>
            <p:ph type="title"/>
          </p:nvPr>
        </p:nvSpPr>
        <p:spPr>
          <a:xfrm>
            <a:off x="1028700" y="1727200"/>
            <a:ext cx="4800600" cy="914400"/>
          </a:xfrm>
          <a:prstGeom prst="rect">
            <a:avLst/>
          </a:prstGeom>
        </p:spPr>
        <p:txBody>
          <a:bodyPr vert="horz" lIns="91440" tIns="45720" rIns="91440" bIns="45720" rtlCol="0" anchor="b" anchorCtr="0">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1028700" y="2743207"/>
            <a:ext cx="4800600" cy="4572001"/>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bwMode="white">
          <a:xfrm>
            <a:off x="228600" y="8475136"/>
            <a:ext cx="1600200" cy="486833"/>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054BB6B3-A660-49F5-BDAE-CB114933CF14}" type="datetimeFigureOut">
              <a:rPr lang="de-DE" smtClean="0">
                <a:solidFill>
                  <a:srgbClr val="0F6FC6">
                    <a:lumMod val="60000"/>
                    <a:lumOff val="40000"/>
                  </a:srgbClr>
                </a:solidFill>
              </a:rPr>
              <a:pPr/>
              <a:t>29.06.2020</a:t>
            </a:fld>
            <a:endParaRPr lang="de-DE">
              <a:solidFill>
                <a:srgbClr val="0F6FC6">
                  <a:lumMod val="60000"/>
                  <a:lumOff val="40000"/>
                </a:srgbClr>
              </a:solidFill>
            </a:endParaRPr>
          </a:p>
        </p:txBody>
      </p:sp>
      <p:sp>
        <p:nvSpPr>
          <p:cNvPr id="5" name="Footer Placeholder 4"/>
          <p:cNvSpPr>
            <a:spLocks noGrp="1"/>
          </p:cNvSpPr>
          <p:nvPr>
            <p:ph type="ftr" sz="quarter" idx="3"/>
          </p:nvPr>
        </p:nvSpPr>
        <p:spPr bwMode="white">
          <a:xfrm>
            <a:off x="2228850" y="8475136"/>
            <a:ext cx="2400300" cy="486833"/>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de-DE">
              <a:solidFill>
                <a:srgbClr val="0F6FC6">
                  <a:lumMod val="60000"/>
                  <a:lumOff val="40000"/>
                </a:srgbClr>
              </a:solidFill>
            </a:endParaRPr>
          </a:p>
        </p:txBody>
      </p:sp>
      <p:sp>
        <p:nvSpPr>
          <p:cNvPr id="6" name="Slide Number Placeholder 5"/>
          <p:cNvSpPr>
            <a:spLocks noGrp="1"/>
          </p:cNvSpPr>
          <p:nvPr>
            <p:ph type="sldNum" sz="quarter" idx="4"/>
          </p:nvPr>
        </p:nvSpPr>
        <p:spPr bwMode="white">
          <a:xfrm>
            <a:off x="5006340" y="8485636"/>
            <a:ext cx="1600200" cy="486833"/>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34460EB7-7AED-4540-BEFA-96A7339D30F5}" type="slidenum">
              <a:rPr lang="de-DE" smtClean="0">
                <a:solidFill>
                  <a:srgbClr val="0F6FC6">
                    <a:lumMod val="60000"/>
                    <a:lumOff val="40000"/>
                  </a:srgbClr>
                </a:solidFill>
              </a:rPr>
              <a:pPr/>
              <a:t>‹Nr.›</a:t>
            </a:fld>
            <a:endParaRPr lang="de-DE">
              <a:solidFill>
                <a:srgbClr val="0F6FC6">
                  <a:lumMod val="60000"/>
                  <a:lumOff val="40000"/>
                </a:srgbClr>
              </a:solidFill>
            </a:endParaRPr>
          </a:p>
        </p:txBody>
      </p:sp>
    </p:spTree>
    <p:extLst>
      <p:ext uri="{BB962C8B-B14F-4D97-AF65-F5344CB8AC3E}">
        <p14:creationId xmlns:p14="http://schemas.microsoft.com/office/powerpoint/2010/main" val="1702250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7" y="-16"/>
            <a:ext cx="6939260" cy="9144051"/>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grpSp>
      <p:sp>
        <p:nvSpPr>
          <p:cNvPr id="2" name="Title Placeholder 1"/>
          <p:cNvSpPr>
            <a:spLocks noGrp="1"/>
          </p:cNvSpPr>
          <p:nvPr>
            <p:ph type="title"/>
          </p:nvPr>
        </p:nvSpPr>
        <p:spPr>
          <a:xfrm>
            <a:off x="757086" y="900966"/>
            <a:ext cx="5343835" cy="1232633"/>
          </a:xfrm>
          <a:prstGeom prst="rect">
            <a:avLst/>
          </a:prstGeom>
        </p:spPr>
        <p:txBody>
          <a:bodyPr vert="horz" lIns="91440" tIns="45720" rIns="91440" bIns="45720" rtlCol="0" anchor="ctr">
            <a:no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757082" y="2409815"/>
            <a:ext cx="5343834" cy="5401916"/>
          </a:xfrm>
          <a:prstGeom prst="rect">
            <a:avLst/>
          </a:prstGeom>
        </p:spPr>
        <p:txBody>
          <a:bodyPr vert="horz" lIns="91440" tIns="45720" rIns="91440" bIns="45720" rtlCol="0" anchor="ct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2"/>
          </p:nvPr>
        </p:nvSpPr>
        <p:spPr>
          <a:xfrm>
            <a:off x="4828008" y="7935748"/>
            <a:ext cx="1600200" cy="486833"/>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CA35D408-6926-CA47-85C9-5C9BB0CE69AF}" type="datetimeFigureOut">
              <a:rPr lang="de-DE" smtClean="0">
                <a:solidFill>
                  <a:prstClr val="black">
                    <a:lumMod val="75000"/>
                    <a:lumOff val="25000"/>
                  </a:prstClr>
                </a:solidFill>
              </a:rPr>
              <a:pPr/>
              <a:t>29.06.2020</a:t>
            </a:fld>
            <a:endParaRPr lang="de-DE">
              <a:solidFill>
                <a:prstClr val="black">
                  <a:lumMod val="75000"/>
                  <a:lumOff val="25000"/>
                </a:prstClr>
              </a:solidFill>
            </a:endParaRPr>
          </a:p>
        </p:txBody>
      </p:sp>
      <p:sp>
        <p:nvSpPr>
          <p:cNvPr id="5" name="Footer Placeholder 4"/>
          <p:cNvSpPr>
            <a:spLocks noGrp="1"/>
          </p:cNvSpPr>
          <p:nvPr>
            <p:ph type="ftr" sz="quarter" idx="3"/>
          </p:nvPr>
        </p:nvSpPr>
        <p:spPr>
          <a:xfrm>
            <a:off x="885721" y="7935748"/>
            <a:ext cx="3942299" cy="486833"/>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de-DE">
              <a:solidFill>
                <a:prstClr val="black">
                  <a:lumMod val="75000"/>
                  <a:lumOff val="25000"/>
                </a:prstClr>
              </a:solidFill>
            </a:endParaRPr>
          </a:p>
        </p:txBody>
      </p:sp>
      <p:sp>
        <p:nvSpPr>
          <p:cNvPr id="6" name="Slide Number Placeholder 5"/>
          <p:cNvSpPr>
            <a:spLocks noGrp="1"/>
          </p:cNvSpPr>
          <p:nvPr>
            <p:ph type="sldNum" sz="quarter" idx="4"/>
          </p:nvPr>
        </p:nvSpPr>
        <p:spPr>
          <a:xfrm>
            <a:off x="429506" y="7935748"/>
            <a:ext cx="456215" cy="486833"/>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7D88D9AD-47DA-E147-A470-988513D4E9CF}" type="slidenum">
              <a:rPr lang="de-DE" smtClean="0">
                <a:solidFill>
                  <a:prstClr val="black">
                    <a:lumMod val="75000"/>
                    <a:lumOff val="25000"/>
                  </a:prstClr>
                </a:solidFill>
              </a:rPr>
              <a:pPr/>
              <a:t>‹Nr.›</a:t>
            </a:fld>
            <a:endParaRPr lang="de-DE">
              <a:solidFill>
                <a:prstClr val="black">
                  <a:lumMod val="75000"/>
                  <a:lumOff val="25000"/>
                </a:prstClr>
              </a:solidFill>
            </a:endParaRPr>
          </a:p>
        </p:txBody>
      </p:sp>
    </p:spTree>
    <p:extLst>
      <p:ext uri="{BB962C8B-B14F-4D97-AF65-F5344CB8AC3E}">
        <p14:creationId xmlns:p14="http://schemas.microsoft.com/office/powerpoint/2010/main" val="38026158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9" name="Picture 5" descr="U:\Schülerzeitung2019\Berichte\Gartenbilder\PHOTO-2019-05-20-09-52-22 (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838"/>
          <a:stretch/>
        </p:blipFill>
        <p:spPr bwMode="auto">
          <a:xfrm>
            <a:off x="3403779" y="959415"/>
            <a:ext cx="2761526" cy="35016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U:\Schülerzeitung2019\Berichte\Gartenbilder\PHOTO-2019-05-20-09-52-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0745" y="1329255"/>
            <a:ext cx="2351319" cy="31331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U:\Schülerzeitung2019\Berichte\Gartenbilder\PHOTO-2019-05-20-09-52-23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9572" y="5290876"/>
            <a:ext cx="3359891" cy="25214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1307451" y="4461091"/>
            <a:ext cx="4392488" cy="830997"/>
          </a:xfrm>
          <a:prstGeom prst="rect">
            <a:avLst/>
          </a:prstGeom>
          <a:noFill/>
        </p:spPr>
        <p:txBody>
          <a:bodyPr wrap="square" rtlCol="0">
            <a:spAutoFit/>
          </a:bodyPr>
          <a:lstStyle/>
          <a:p>
            <a:r>
              <a:rPr lang="de-DE" sz="1200" dirty="0">
                <a:solidFill>
                  <a:prstClr val="black"/>
                </a:solidFill>
                <a:latin typeface="Century Gothic" panose="020B0502020202020204" pitchFamily="34" charset="0"/>
              </a:rPr>
              <a:t>Vor dem Schwimmbad ist ein schöner Vorgarten entstanden. Vom Herbst bis ins Frühjahr blühen in vielen Farben Stiefmütterchen. Ab Sommer blühen dann unsere selbstgezogene Studentenblume. </a:t>
            </a:r>
          </a:p>
        </p:txBody>
      </p:sp>
      <p:sp>
        <p:nvSpPr>
          <p:cNvPr id="12" name="Textfeld 11"/>
          <p:cNvSpPr txBox="1"/>
          <p:nvPr/>
        </p:nvSpPr>
        <p:spPr>
          <a:xfrm>
            <a:off x="404666" y="7775478"/>
            <a:ext cx="2976813" cy="1200329"/>
          </a:xfrm>
          <a:prstGeom prst="rect">
            <a:avLst/>
          </a:prstGeom>
          <a:noFill/>
        </p:spPr>
        <p:txBody>
          <a:bodyPr wrap="square" rtlCol="0">
            <a:spAutoFit/>
          </a:bodyPr>
          <a:lstStyle/>
          <a:p>
            <a:r>
              <a:rPr lang="de-DE" sz="1200" dirty="0">
                <a:solidFill>
                  <a:prstClr val="black"/>
                </a:solidFill>
                <a:latin typeface="Century Gothic" panose="020B0502020202020204" pitchFamily="34" charset="0"/>
              </a:rPr>
              <a:t>Die Pflanzinsel zwischen Bushaltestelle und Bürgersteig wurde pflegeleicht, aber trotzdem attraktiv gestaltet. Zwei große Pflanzvasen mit Grünzeug zieren nun die nun zuvor ungenutzte Fläche.</a:t>
            </a:r>
          </a:p>
        </p:txBody>
      </p:sp>
      <p:sp>
        <p:nvSpPr>
          <p:cNvPr id="2" name="Textfeld 1"/>
          <p:cNvSpPr txBox="1"/>
          <p:nvPr/>
        </p:nvSpPr>
        <p:spPr>
          <a:xfrm>
            <a:off x="200899" y="140611"/>
            <a:ext cx="4092213" cy="830997"/>
          </a:xfrm>
          <a:prstGeom prst="rect">
            <a:avLst/>
          </a:prstGeom>
          <a:noFill/>
        </p:spPr>
        <p:txBody>
          <a:bodyPr wrap="square" rtlCol="0">
            <a:spAutoFit/>
          </a:bodyPr>
          <a:lstStyle/>
          <a:p>
            <a:pPr algn="ctr"/>
            <a:r>
              <a:rPr lang="de-DE" sz="2400" b="1" dirty="0">
                <a:solidFill>
                  <a:prstClr val="black"/>
                </a:solidFill>
                <a:latin typeface="Century Gothic" panose="020B0502020202020204" pitchFamily="34" charset="0"/>
              </a:rPr>
              <a:t>Die Neugestaltung unseres Außengeländes</a:t>
            </a:r>
          </a:p>
        </p:txBody>
      </p:sp>
    </p:spTree>
    <p:extLst>
      <p:ext uri="{BB962C8B-B14F-4D97-AF65-F5344CB8AC3E}">
        <p14:creationId xmlns:p14="http://schemas.microsoft.com/office/powerpoint/2010/main" val="2516576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U:\Schülerzeitung2019\Berichte\Gartenbilder\PHOTO-2019-05-20-09-52-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689" y="5292081"/>
            <a:ext cx="2513438" cy="33491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U:\Schülerzeitung2019\Berichte\Gartenbilder\PHOTO-2019-05-20-09-52-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657" y="480941"/>
            <a:ext cx="2854060" cy="38030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U:\Schülerzeitung2019\Berichte\Gartenbilder\PHOTO-2019-05-20-09-52-25 (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9648" b="5258"/>
          <a:stretch/>
        </p:blipFill>
        <p:spPr bwMode="auto">
          <a:xfrm>
            <a:off x="3299493" y="480941"/>
            <a:ext cx="2721796" cy="3803035"/>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760443" y="4225501"/>
            <a:ext cx="3960440" cy="1015663"/>
          </a:xfrm>
          <a:prstGeom prst="rect">
            <a:avLst/>
          </a:prstGeom>
          <a:noFill/>
        </p:spPr>
        <p:txBody>
          <a:bodyPr wrap="square" rtlCol="0">
            <a:spAutoFit/>
          </a:bodyPr>
          <a:lstStyle/>
          <a:p>
            <a:r>
              <a:rPr lang="de-DE" sz="1200" dirty="0">
                <a:solidFill>
                  <a:prstClr val="black"/>
                </a:solidFill>
                <a:latin typeface="Century Gothic" panose="020B0502020202020204" pitchFamily="34" charset="0"/>
              </a:rPr>
              <a:t>Auf den Gemüsebeeten wurden Gemüsepflanzen von unseren fleißigen Schüler der Gartengruppe gepflanzt. Es gibt dieses Jahr von Mangold bis Karotte, Gurke so einiges wieder zu kaufen. Natürlich in Bioqualität!</a:t>
            </a:r>
          </a:p>
        </p:txBody>
      </p:sp>
      <p:sp>
        <p:nvSpPr>
          <p:cNvPr id="6" name="Textfeld 5"/>
          <p:cNvSpPr txBox="1"/>
          <p:nvPr/>
        </p:nvSpPr>
        <p:spPr>
          <a:xfrm>
            <a:off x="3612539" y="6021433"/>
            <a:ext cx="2736304" cy="1015663"/>
          </a:xfrm>
          <a:prstGeom prst="rect">
            <a:avLst/>
          </a:prstGeom>
          <a:noFill/>
          <a:ln>
            <a:solidFill>
              <a:schemeClr val="accent1"/>
            </a:solidFill>
          </a:ln>
        </p:spPr>
        <p:txBody>
          <a:bodyPr wrap="square" rtlCol="0">
            <a:spAutoFit/>
          </a:bodyPr>
          <a:lstStyle/>
          <a:p>
            <a:r>
              <a:rPr lang="de-DE" sz="1200" dirty="0">
                <a:solidFill>
                  <a:prstClr val="black"/>
                </a:solidFill>
                <a:latin typeface="Century Gothic" panose="020B0502020202020204" pitchFamily="34" charset="0"/>
              </a:rPr>
              <a:t>Im Gewächshaus wachsen schon wieder die ersten selbstgezogenen Biotomaten. Einige der Pflanzen hat Herr </a:t>
            </a:r>
            <a:r>
              <a:rPr lang="de-DE" sz="1200" dirty="0" err="1">
                <a:solidFill>
                  <a:prstClr val="black"/>
                </a:solidFill>
                <a:latin typeface="Century Gothic" panose="020B0502020202020204" pitchFamily="34" charset="0"/>
              </a:rPr>
              <a:t>Elbert</a:t>
            </a:r>
            <a:r>
              <a:rPr lang="de-DE" sz="1200" dirty="0">
                <a:solidFill>
                  <a:prstClr val="black"/>
                </a:solidFill>
                <a:latin typeface="Century Gothic" panose="020B0502020202020204" pitchFamily="34" charset="0"/>
              </a:rPr>
              <a:t> uns geschenkt. </a:t>
            </a:r>
          </a:p>
        </p:txBody>
      </p:sp>
    </p:spTree>
    <p:extLst>
      <p:ext uri="{BB962C8B-B14F-4D97-AF65-F5344CB8AC3E}">
        <p14:creationId xmlns:p14="http://schemas.microsoft.com/office/powerpoint/2010/main" val="249481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Schülerzeitung2019\Berichte\Gartenbilder\PHOTO-2019-05-20-09-52-23 (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014" r="5374" b="11635"/>
          <a:stretch/>
        </p:blipFill>
        <p:spPr bwMode="auto">
          <a:xfrm>
            <a:off x="2996969" y="683575"/>
            <a:ext cx="3425587" cy="2926979"/>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1307451" y="3629797"/>
            <a:ext cx="4392488" cy="1200329"/>
          </a:xfrm>
          <a:prstGeom prst="rect">
            <a:avLst/>
          </a:prstGeom>
          <a:noFill/>
        </p:spPr>
        <p:txBody>
          <a:bodyPr wrap="square" rtlCol="0">
            <a:spAutoFit/>
          </a:bodyPr>
          <a:lstStyle/>
          <a:p>
            <a:r>
              <a:rPr lang="de-DE" sz="1200" dirty="0">
                <a:solidFill>
                  <a:prstClr val="black"/>
                </a:solidFill>
                <a:latin typeface="Century Gothic" panose="020B0502020202020204" pitchFamily="34" charset="0"/>
              </a:rPr>
              <a:t>Ein altes Sofa wurde mit Pflanzenerde befüllt </a:t>
            </a:r>
            <a:r>
              <a:rPr lang="de-DE" sz="1200" dirty="0" err="1">
                <a:solidFill>
                  <a:prstClr val="black"/>
                </a:solidFill>
                <a:latin typeface="Century Gothic" panose="020B0502020202020204" pitchFamily="34" charset="0"/>
              </a:rPr>
              <a:t>Bodendecker</a:t>
            </a:r>
            <a:r>
              <a:rPr lang="de-DE" sz="1200" dirty="0">
                <a:solidFill>
                  <a:prstClr val="black"/>
                </a:solidFill>
                <a:latin typeface="Century Gothic" panose="020B0502020202020204" pitchFamily="34" charset="0"/>
              </a:rPr>
              <a:t> bepflanzt. Diese bilden mit der Zeit eine grüne Fläche, auf die man sich tatsächlich auch setzen darf. Ein Drahtgestell blühenden </a:t>
            </a:r>
            <a:r>
              <a:rPr lang="de-DE" sz="1200" dirty="0" err="1">
                <a:solidFill>
                  <a:prstClr val="black"/>
                </a:solidFill>
                <a:latin typeface="Century Gothic" panose="020B0502020202020204" pitchFamily="34" charset="0"/>
              </a:rPr>
              <a:t>Rankpflanze</a:t>
            </a:r>
            <a:r>
              <a:rPr lang="de-DE" sz="1200" dirty="0">
                <a:solidFill>
                  <a:prstClr val="black"/>
                </a:solidFill>
                <a:latin typeface="Century Gothic" panose="020B0502020202020204" pitchFamily="34" charset="0"/>
              </a:rPr>
              <a:t> bilden in  ein bis zwei Jahren ein blühendes Dach. </a:t>
            </a:r>
          </a:p>
          <a:p>
            <a:r>
              <a:rPr lang="de-DE" sz="1200" dirty="0">
                <a:solidFill>
                  <a:prstClr val="black"/>
                </a:solidFill>
                <a:latin typeface="Century Gothic" panose="020B0502020202020204" pitchFamily="34" charset="0"/>
              </a:rPr>
              <a:t>Ein echter Hingucker!</a:t>
            </a:r>
          </a:p>
        </p:txBody>
      </p:sp>
      <p:pic>
        <p:nvPicPr>
          <p:cNvPr id="4" name="Picture 3" descr="U:\Schülerzeitung2019\Berichte\Gartenbilder\PHOTO-2019-05-20-09-52-23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8285" y="5088789"/>
            <a:ext cx="3168352" cy="237775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262539" y="7466533"/>
            <a:ext cx="4392488" cy="1015663"/>
          </a:xfrm>
          <a:prstGeom prst="rect">
            <a:avLst/>
          </a:prstGeom>
          <a:noFill/>
        </p:spPr>
        <p:txBody>
          <a:bodyPr wrap="square" rtlCol="0">
            <a:spAutoFit/>
          </a:bodyPr>
          <a:lstStyle/>
          <a:p>
            <a:r>
              <a:rPr lang="de-DE" sz="1200" dirty="0">
                <a:solidFill>
                  <a:prstClr val="black"/>
                </a:solidFill>
                <a:latin typeface="Century Gothic" panose="020B0502020202020204" pitchFamily="34" charset="0"/>
              </a:rPr>
              <a:t>Aus selbstgemachten Betonsteinen ist eine tolle Kräuterschnecke entstanden. Die Schüler der BO-Klassen haben sie mit viel Liebe bemalt. Von Bohnenkraut bis Salbei können hier Kräuter beschnuppert und geerntet werden.</a:t>
            </a:r>
          </a:p>
        </p:txBody>
      </p:sp>
      <p:pic>
        <p:nvPicPr>
          <p:cNvPr id="6" name="Picture 3" descr="U:\Schülerzeitung2019\Berichte\Gartenbilder\PHOTO-2019-05-20-09-52-25 (1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452" t="10830" r="8472"/>
          <a:stretch/>
        </p:blipFill>
        <p:spPr bwMode="auto">
          <a:xfrm>
            <a:off x="764650" y="435352"/>
            <a:ext cx="2287269" cy="3194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576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descr="U:\Schülerzeitung2019\Berichte\Gartenbilder\PHOTO-2019-05-20-09-52-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2459" y="521501"/>
            <a:ext cx="2847182" cy="3793871"/>
          </a:xfrm>
          <a:prstGeom prst="rect">
            <a:avLst/>
          </a:prstGeom>
          <a:noFill/>
          <a:effectLst>
            <a:glow rad="127000">
              <a:schemeClr val="accent1">
                <a:alpha val="45000"/>
              </a:schemeClr>
            </a:glow>
            <a:softEdge rad="0"/>
          </a:effectLst>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1421377" y="4333429"/>
            <a:ext cx="4392488" cy="1015663"/>
          </a:xfrm>
          <a:prstGeom prst="rect">
            <a:avLst/>
          </a:prstGeom>
          <a:noFill/>
        </p:spPr>
        <p:txBody>
          <a:bodyPr wrap="square" rtlCol="0">
            <a:spAutoFit/>
          </a:bodyPr>
          <a:lstStyle/>
          <a:p>
            <a:r>
              <a:rPr lang="de-DE" sz="1200" dirty="0">
                <a:solidFill>
                  <a:prstClr val="black"/>
                </a:solidFill>
                <a:latin typeface="Century Gothic" panose="020B0502020202020204" pitchFamily="34" charset="0"/>
              </a:rPr>
              <a:t>Ein Tipi aus frisch geschnittenen Weidenästen schmückt seit letztem Sommer unseren Schulgarten. Mit der Zeit wird aus dem kahlen Weidengeflecht ein super Versteck oder ein gemütliches grünes Klassenzimmer für den Sommer. Probiert es gerne mal aus!</a:t>
            </a:r>
          </a:p>
        </p:txBody>
      </p:sp>
      <p:pic>
        <p:nvPicPr>
          <p:cNvPr id="4" name="Picture 3" descr="U:\Schülerzeitung2019\Berichte\Gartenbilder\PHOTO-2019-05-20-09-52-22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9191" y="5340243"/>
            <a:ext cx="2852840" cy="2140968"/>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421377" y="7508515"/>
            <a:ext cx="4392488" cy="830997"/>
          </a:xfrm>
          <a:prstGeom prst="rect">
            <a:avLst/>
          </a:prstGeom>
          <a:noFill/>
        </p:spPr>
        <p:txBody>
          <a:bodyPr wrap="square" rtlCol="0">
            <a:spAutoFit/>
          </a:bodyPr>
          <a:lstStyle/>
          <a:p>
            <a:r>
              <a:rPr lang="de-DE" sz="1200" dirty="0">
                <a:solidFill>
                  <a:prstClr val="black"/>
                </a:solidFill>
                <a:latin typeface="Century Gothic" panose="020B0502020202020204" pitchFamily="34" charset="0"/>
              </a:rPr>
              <a:t>Die Werkgruppe stellte für die Rollstuhlfahrer unserer Schule zwei Hochbeete her. Diese werden zum Sommer mit Ästen, Laub, Kompost und Erde befüllt und dann kann es losgehen mit Salat, Radieschen und Allerlei. </a:t>
            </a:r>
          </a:p>
        </p:txBody>
      </p:sp>
      <p:pic>
        <p:nvPicPr>
          <p:cNvPr id="6" name="Picture 4" descr="U:\Schülerzeitung2019\Berichte\Gartenbilder\PHOTO-2019-05-20-09-52-22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858" r="20825" b="30604"/>
          <a:stretch/>
        </p:blipFill>
        <p:spPr bwMode="auto">
          <a:xfrm>
            <a:off x="753727" y="5375081"/>
            <a:ext cx="2722339" cy="2106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35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C:\Users\lehrer\AppData\Local\Microsoft\Windows\Temporary Internet Files\Content.IE5\HBYTC0MV\IMG_21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688" y="683569"/>
            <a:ext cx="2538282" cy="3384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lehrer\AppData\Local\Microsoft\Windows\Temporary Internet Files\Content.IE5\DZ93ES2A\IMG_21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2369" y="4644016"/>
            <a:ext cx="2492896" cy="3323861"/>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404664" y="5349087"/>
            <a:ext cx="2754306" cy="1569660"/>
          </a:xfrm>
          <a:prstGeom prst="rect">
            <a:avLst/>
          </a:prstGeom>
          <a:noFill/>
        </p:spPr>
        <p:txBody>
          <a:bodyPr wrap="square" rtlCol="0">
            <a:spAutoFit/>
          </a:bodyPr>
          <a:lstStyle/>
          <a:p>
            <a:r>
              <a:rPr lang="de-DE" sz="1200" dirty="0">
                <a:solidFill>
                  <a:prstClr val="black"/>
                </a:solidFill>
                <a:latin typeface="Century Gothic" panose="020B0502020202020204" pitchFamily="34" charset="0"/>
              </a:rPr>
              <a:t>Unsere alte amerikanische Eiche hat eine stabile Umrandung aus Holzlatten bekommen. Neue Pflanzenerde wurde aufgefüllt, danach direkt Steine drapiert. Hier ist ein kleiner Steingarten mit Pflanzen, die wenig Wasser brauchen entstanden. </a:t>
            </a:r>
          </a:p>
        </p:txBody>
      </p:sp>
      <p:sp>
        <p:nvSpPr>
          <p:cNvPr id="5" name="Textfeld 4"/>
          <p:cNvSpPr txBox="1"/>
          <p:nvPr/>
        </p:nvSpPr>
        <p:spPr>
          <a:xfrm>
            <a:off x="3356992" y="1403649"/>
            <a:ext cx="2448272" cy="1754326"/>
          </a:xfrm>
          <a:prstGeom prst="rect">
            <a:avLst/>
          </a:prstGeom>
          <a:noFill/>
        </p:spPr>
        <p:txBody>
          <a:bodyPr wrap="square" rtlCol="0">
            <a:spAutoFit/>
          </a:bodyPr>
          <a:lstStyle/>
          <a:p>
            <a:r>
              <a:rPr lang="de-DE" sz="1200" dirty="0">
                <a:solidFill>
                  <a:prstClr val="black"/>
                </a:solidFill>
                <a:latin typeface="Century Gothic" panose="020B0502020202020204" pitchFamily="34" charset="0"/>
              </a:rPr>
              <a:t>Unser Barfußpfad oder Fußfühlpfad darf ab sofort gerne wieder von euch genutzt und ausprobiert werden. Erlebt die besonderen Sinneseindrücke an den Füßen und die damit verbundene Entspannung. </a:t>
            </a:r>
            <a:r>
              <a:rPr lang="de-DE" sz="1200">
                <a:solidFill>
                  <a:prstClr val="black"/>
                </a:solidFill>
                <a:latin typeface="Century Gothic" panose="020B0502020202020204" pitchFamily="34" charset="0"/>
              </a:rPr>
              <a:t>Es lohnt sich!</a:t>
            </a:r>
            <a:endParaRPr lang="de-DE" sz="12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883002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529559" y="397599"/>
            <a:ext cx="3918834" cy="2215991"/>
          </a:xfrm>
          <a:prstGeom prst="rect">
            <a:avLst/>
          </a:prstGeom>
        </p:spPr>
        <p:txBody>
          <a:bodyPr wrap="square">
            <a:spAutoFit/>
          </a:bodyPr>
          <a:lstStyle/>
          <a:p>
            <a:pPr algn="ctr"/>
            <a:r>
              <a:rPr lang="de-DE" sz="4000" dirty="0">
                <a:solidFill>
                  <a:prstClr val="black"/>
                </a:solidFill>
                <a:latin typeface="Grundschrift" charset="0"/>
                <a:ea typeface="Grundschrift" charset="0"/>
                <a:cs typeface="Grundschrift" charset="0"/>
              </a:rPr>
              <a:t>Elternaktionstag zum Schulgarten</a:t>
            </a:r>
            <a:r>
              <a:rPr lang="de-DE" dirty="0">
                <a:solidFill>
                  <a:prstClr val="black"/>
                </a:solidFill>
              </a:rPr>
              <a:t/>
            </a:r>
            <a:br>
              <a:rPr lang="de-DE" dirty="0">
                <a:solidFill>
                  <a:prstClr val="black"/>
                </a:solidFill>
              </a:rPr>
            </a:br>
            <a:endParaRPr lang="de-DE" dirty="0">
              <a:solidFill>
                <a:prstClr val="black"/>
              </a:solidFill>
            </a:endParaRPr>
          </a:p>
        </p:txBody>
      </p:sp>
      <p:sp>
        <p:nvSpPr>
          <p:cNvPr id="5" name="Textfeld 4"/>
          <p:cNvSpPr txBox="1"/>
          <p:nvPr/>
        </p:nvSpPr>
        <p:spPr>
          <a:xfrm>
            <a:off x="1529559" y="2183762"/>
            <a:ext cx="4018530" cy="2862322"/>
          </a:xfrm>
          <a:prstGeom prst="rect">
            <a:avLst/>
          </a:prstGeom>
          <a:noFill/>
        </p:spPr>
        <p:txBody>
          <a:bodyPr wrap="square" rtlCol="0">
            <a:spAutoFit/>
          </a:bodyPr>
          <a:lstStyle/>
          <a:p>
            <a:pPr>
              <a:lnSpc>
                <a:spcPct val="150000"/>
              </a:lnSpc>
            </a:pPr>
            <a:r>
              <a:rPr lang="de-DE" dirty="0">
                <a:solidFill>
                  <a:prstClr val="black"/>
                </a:solidFill>
                <a:latin typeface="Grundschrift" charset="0"/>
                <a:ea typeface="Grundschrift" charset="0"/>
                <a:cs typeface="Grundschrift" charset="0"/>
              </a:rPr>
              <a:t>Am 06.04.2019 fand wieder ein Elternaktionstag in unserem Schulgarten statt. Ein Bericht der Gartengruppe der Berufsorientierungsstufe.</a:t>
            </a:r>
            <a:br>
              <a:rPr lang="de-DE" dirty="0">
                <a:solidFill>
                  <a:prstClr val="black"/>
                </a:solidFill>
                <a:latin typeface="Grundschrift" charset="0"/>
                <a:ea typeface="Grundschrift" charset="0"/>
                <a:cs typeface="Grundschrift" charset="0"/>
              </a:rPr>
            </a:br>
            <a:endParaRPr lang="de-DE" dirty="0">
              <a:solidFill>
                <a:prstClr val="black"/>
              </a:solidFill>
              <a:latin typeface="Grundschrift" charset="0"/>
              <a:ea typeface="Grundschrift" charset="0"/>
              <a:cs typeface="Grundschrift" charset="0"/>
            </a:endParaRPr>
          </a:p>
          <a:p>
            <a:endParaRPr lang="de-DE" dirty="0">
              <a:solidFill>
                <a:prstClr val="black"/>
              </a:solidFill>
            </a:endParaRPr>
          </a:p>
        </p:txBody>
      </p:sp>
      <p:pic>
        <p:nvPicPr>
          <p:cNvPr id="9" name="Bild 8"/>
          <p:cNvPicPr>
            <a:picLocks noChangeAspect="1"/>
          </p:cNvPicPr>
          <p:nvPr/>
        </p:nvPicPr>
        <p:blipFill>
          <a:blip r:embed="rId2"/>
          <a:stretch>
            <a:fillRect/>
          </a:stretch>
        </p:blipFill>
        <p:spPr>
          <a:xfrm>
            <a:off x="491973" y="6483536"/>
            <a:ext cx="2353818" cy="1323379"/>
          </a:xfrm>
          <a:prstGeom prst="rect">
            <a:avLst/>
          </a:prstGeom>
        </p:spPr>
      </p:pic>
      <p:sp>
        <p:nvSpPr>
          <p:cNvPr id="10" name="Textfeld 9"/>
          <p:cNvSpPr txBox="1"/>
          <p:nvPr/>
        </p:nvSpPr>
        <p:spPr>
          <a:xfrm>
            <a:off x="3140971" y="4401573"/>
            <a:ext cx="3384375" cy="5078313"/>
          </a:xfrm>
          <a:prstGeom prst="rect">
            <a:avLst/>
          </a:prstGeom>
          <a:noFill/>
        </p:spPr>
        <p:txBody>
          <a:bodyPr wrap="square" rtlCol="0">
            <a:spAutoFit/>
          </a:bodyPr>
          <a:lstStyle/>
          <a:p>
            <a:pPr>
              <a:lnSpc>
                <a:spcPct val="150000"/>
              </a:lnSpc>
            </a:pPr>
            <a:r>
              <a:rPr lang="de-DE" dirty="0">
                <a:solidFill>
                  <a:prstClr val="black"/>
                </a:solidFill>
                <a:latin typeface="Grundschrift" charset="0"/>
                <a:ea typeface="Grundschrift" charset="0"/>
                <a:cs typeface="Grundschrift" charset="0"/>
              </a:rPr>
              <a:t>Fleißig haben viele Schüler unserer Schule und deren Eltern wieder unseren Schulgarten verschönert.</a:t>
            </a:r>
          </a:p>
          <a:p>
            <a:pPr>
              <a:lnSpc>
                <a:spcPct val="150000"/>
              </a:lnSpc>
            </a:pPr>
            <a:r>
              <a:rPr lang="de-DE" dirty="0">
                <a:solidFill>
                  <a:prstClr val="black"/>
                </a:solidFill>
                <a:latin typeface="Grundschrift" charset="0"/>
                <a:ea typeface="Grundschrift" charset="0"/>
                <a:cs typeface="Grundschrift" charset="0"/>
              </a:rPr>
              <a:t>Es wurde viel gegraben, Steine verlegt und eine wunderschöne Kräuterschnecke ist entstanden. Die Arbeit wurde mit leckeren Würstchen und Getränken belohnt.</a:t>
            </a:r>
          </a:p>
          <a:p>
            <a:pPr>
              <a:lnSpc>
                <a:spcPct val="150000"/>
              </a:lnSpc>
            </a:pPr>
            <a:endParaRPr lang="de-DE" dirty="0">
              <a:solidFill>
                <a:prstClr val="black"/>
              </a:solidFill>
              <a:latin typeface="Grundschrift" charset="0"/>
              <a:ea typeface="Grundschrift" charset="0"/>
              <a:cs typeface="Grundschrift" charset="0"/>
            </a:endParaRPr>
          </a:p>
          <a:p>
            <a:pPr algn="just">
              <a:lnSpc>
                <a:spcPct val="150000"/>
              </a:lnSpc>
            </a:pPr>
            <a:endParaRPr lang="de-DE" dirty="0">
              <a:solidFill>
                <a:prstClr val="black"/>
              </a:solidFill>
              <a:latin typeface="Grundschrift" charset="0"/>
              <a:ea typeface="Grundschrift" charset="0"/>
              <a:cs typeface="Grundschrift" charset="0"/>
            </a:endParaRPr>
          </a:p>
        </p:txBody>
      </p:sp>
      <p:pic>
        <p:nvPicPr>
          <p:cNvPr id="12" name="Bild 11"/>
          <p:cNvPicPr>
            <a:picLocks noChangeAspect="1"/>
          </p:cNvPicPr>
          <p:nvPr/>
        </p:nvPicPr>
        <p:blipFill>
          <a:blip r:embed="rId3"/>
          <a:stretch>
            <a:fillRect/>
          </a:stretch>
        </p:blipFill>
        <p:spPr>
          <a:xfrm>
            <a:off x="352650" y="4552308"/>
            <a:ext cx="2560320" cy="1439479"/>
          </a:xfrm>
          <a:prstGeom prst="rect">
            <a:avLst/>
          </a:prstGeom>
        </p:spPr>
      </p:pic>
      <p:pic>
        <p:nvPicPr>
          <p:cNvPr id="13" name="Bild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642" y="1040861"/>
            <a:ext cx="1600963" cy="954744"/>
          </a:xfrm>
          <a:prstGeom prst="rect">
            <a:avLst/>
          </a:prstGeom>
        </p:spPr>
      </p:pic>
      <p:pic>
        <p:nvPicPr>
          <p:cNvPr id="16" name="Bild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1065" y="1006171"/>
            <a:ext cx="1034656" cy="1308539"/>
          </a:xfrm>
          <a:prstGeom prst="rect">
            <a:avLst/>
          </a:prstGeom>
        </p:spPr>
      </p:pic>
    </p:spTree>
    <p:extLst>
      <p:ext uri="{BB962C8B-B14F-4D97-AF65-F5344CB8AC3E}">
        <p14:creationId xmlns:p14="http://schemas.microsoft.com/office/powerpoint/2010/main" val="2472767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txBox="1">
            <a:spLocks noGrp="1"/>
          </p:cNvSpPr>
          <p:nvPr>
            <p:ph type="title"/>
          </p:nvPr>
        </p:nvSpPr>
        <p:spPr>
          <a:xfrm>
            <a:off x="727521" y="4410255"/>
            <a:ext cx="5527112" cy="3231654"/>
          </a:xfrm>
          <a:prstGeom prst="rect">
            <a:avLst/>
          </a:prstGeom>
          <a:noFill/>
        </p:spPr>
        <p:txBody>
          <a:bodyPr wrap="square" rtlCol="0">
            <a:spAutoFit/>
          </a:bodyPr>
          <a:lstStyle/>
          <a:p>
            <a:pPr algn="ctr">
              <a:lnSpc>
                <a:spcPct val="150000"/>
              </a:lnSpc>
            </a:pPr>
            <a:r>
              <a:rPr lang="de-DE" dirty="0" smtClean="0">
                <a:latin typeface="Grundschrift" charset="0"/>
                <a:ea typeface="Grundschrift" charset="0"/>
                <a:cs typeface="Grundschrift" charset="0"/>
              </a:rPr>
              <a:t/>
            </a:r>
            <a:br>
              <a:rPr lang="de-DE" dirty="0" smtClean="0">
                <a:latin typeface="Grundschrift" charset="0"/>
                <a:ea typeface="Grundschrift" charset="0"/>
                <a:cs typeface="Grundschrift" charset="0"/>
              </a:rPr>
            </a:br>
            <a:r>
              <a:rPr lang="de-DE" dirty="0">
                <a:latin typeface="Grundschrift" charset="0"/>
                <a:ea typeface="Grundschrift" charset="0"/>
                <a:cs typeface="Grundschrift" charset="0"/>
              </a:rPr>
              <a:t/>
            </a:r>
            <a:br>
              <a:rPr lang="de-DE" dirty="0">
                <a:latin typeface="Grundschrift" charset="0"/>
                <a:ea typeface="Grundschrift" charset="0"/>
                <a:cs typeface="Grundschrift" charset="0"/>
              </a:rPr>
            </a:br>
            <a:r>
              <a:rPr lang="de-DE" sz="2400" b="1" dirty="0" smtClean="0">
                <a:latin typeface="Grundschrift" charset="0"/>
                <a:ea typeface="Grundschrift" charset="0"/>
                <a:cs typeface="Grundschrift" charset="0"/>
              </a:rPr>
              <a:t>Es ist immer wieder schön zusammen Neues zu gestalten. Vielen Dank an alle fleißigen Helfer</a:t>
            </a:r>
            <a:r>
              <a:rPr lang="de-DE" sz="1800" b="1" dirty="0" smtClean="0">
                <a:latin typeface="Grundschrift" charset="0"/>
                <a:ea typeface="Grundschrift" charset="0"/>
                <a:cs typeface="Grundschrift" charset="0"/>
              </a:rPr>
              <a:t>.</a:t>
            </a:r>
            <a:endParaRPr lang="de-DE" sz="1800" b="1" dirty="0">
              <a:latin typeface="Grundschrift" charset="0"/>
              <a:ea typeface="Grundschrift" charset="0"/>
              <a:cs typeface="Grundschrift" charset="0"/>
            </a:endParaRPr>
          </a:p>
        </p:txBody>
      </p:sp>
      <p:pic>
        <p:nvPicPr>
          <p:cNvPr id="5" name="Bild 6"/>
          <p:cNvPicPr>
            <a:picLocks noGrp="1" noChangeAspect="1"/>
          </p:cNvPicPr>
          <p:nvPr>
            <p:ph idx="1"/>
          </p:nvPr>
        </p:nvPicPr>
        <p:blipFill rotWithShape="1">
          <a:blip r:embed="rId2"/>
          <a:srcRect l="10146" r="19905"/>
          <a:stretch/>
        </p:blipFill>
        <p:spPr>
          <a:xfrm>
            <a:off x="910408" y="1055694"/>
            <a:ext cx="5307657" cy="4266114"/>
          </a:xfrm>
          <a:prstGeom prst="rect">
            <a:avLst/>
          </a:prstGeom>
        </p:spPr>
      </p:pic>
    </p:spTree>
    <p:extLst>
      <p:ext uri="{BB962C8B-B14F-4D97-AF65-F5344CB8AC3E}">
        <p14:creationId xmlns:p14="http://schemas.microsoft.com/office/powerpoint/2010/main" val="5608797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uture">
  <a:themeElements>
    <a:clrScheme name="Hyper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moking">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2.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393</Words>
  <Application>Microsoft Office PowerPoint</Application>
  <PresentationFormat>Bildschirmpräsentation (4:3)</PresentationFormat>
  <Paragraphs>17</Paragraphs>
  <Slides>7</Slides>
  <Notes>0</Notes>
  <HiddenSlides>0</HiddenSlides>
  <MMClips>0</MMClips>
  <ScaleCrop>false</ScaleCrop>
  <HeadingPairs>
    <vt:vector size="4" baseType="variant">
      <vt:variant>
        <vt:lpstr>Design</vt:lpstr>
      </vt:variant>
      <vt:variant>
        <vt:i4>2</vt:i4>
      </vt:variant>
      <vt:variant>
        <vt:lpstr>Folientitel</vt:lpstr>
      </vt:variant>
      <vt:variant>
        <vt:i4>7</vt:i4>
      </vt:variant>
    </vt:vector>
  </HeadingPairs>
  <TitlesOfParts>
    <vt:vector size="9" baseType="lpstr">
      <vt:lpstr>Couture</vt:lpstr>
      <vt:lpstr>Spring</vt:lpstr>
      <vt:lpstr>PowerPoint-Präsentation</vt:lpstr>
      <vt:lpstr>PowerPoint-Präsentation</vt:lpstr>
      <vt:lpstr>PowerPoint-Präsentation</vt:lpstr>
      <vt:lpstr>PowerPoint-Präsentation</vt:lpstr>
      <vt:lpstr>PowerPoint-Präsentation</vt:lpstr>
      <vt:lpstr>PowerPoint-Präsentation</vt:lpstr>
      <vt:lpstr>  Es ist immer wieder schön zusammen Neues zu gestalten. Vielen Dank an alle fleißigen Helfer.</vt:lpstr>
    </vt:vector>
  </TitlesOfParts>
  <Company>MTK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Lehrer, MTK</dc:creator>
  <cp:lastModifiedBy>Lehrer, MTK</cp:lastModifiedBy>
  <cp:revision>4</cp:revision>
  <dcterms:created xsi:type="dcterms:W3CDTF">2020-05-14T11:58:00Z</dcterms:created>
  <dcterms:modified xsi:type="dcterms:W3CDTF">2020-06-29T09:15:35Z</dcterms:modified>
</cp:coreProperties>
</file>