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</p:sldIdLst>
  <p:sldSz cx="10826750" cy="8120063" type="B4ISO"/>
  <p:notesSz cx="6797675" cy="9926638"/>
  <p:defaultTextStyle>
    <a:defPPr>
      <a:defRPr lang="de-DE"/>
    </a:defPPr>
    <a:lvl1pPr marL="0" algn="l" defTabSz="10826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1325" algn="l" defTabSz="10826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2650" algn="l" defTabSz="10826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23974" algn="l" defTabSz="10826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65299" algn="l" defTabSz="10826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06624" algn="l" defTabSz="10826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47949" algn="l" defTabSz="10826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89274" algn="l" defTabSz="10826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30598" algn="l" defTabSz="10826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8">
          <p15:clr>
            <a:srgbClr val="A4A3A4"/>
          </p15:clr>
        </p15:guide>
        <p15:guide id="2" pos="34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314" y="48"/>
      </p:cViewPr>
      <p:guideLst>
        <p:guide orient="horz" pos="2558"/>
        <p:guide pos="34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20274" y="0"/>
            <a:ext cx="8932069" cy="3608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229" y="3789363"/>
            <a:ext cx="8932069" cy="1804458"/>
          </a:xfrm>
        </p:spPr>
        <p:txBody>
          <a:bodyPr>
            <a:noAutofit/>
          </a:bodyPr>
          <a:lstStyle>
            <a:lvl1pPr>
              <a:defRPr sz="9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229" y="5593821"/>
            <a:ext cx="8120063" cy="1172898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300">
                <a:solidFill>
                  <a:schemeClr val="tx2"/>
                </a:solidFill>
              </a:defRPr>
            </a:lvl1pPr>
            <a:lvl2pPr marL="54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DA2A-9910-4FFF-80EB-597782F53741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6262-FF5F-4C9D-A990-90DE67327D1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920274" y="7308057"/>
            <a:ext cx="8932069" cy="32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2675" y="812006"/>
            <a:ext cx="8571177" cy="4601369"/>
          </a:xfrm>
        </p:spPr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DA2A-9910-4FFF-80EB-597782F53741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6262-FF5F-4C9D-A990-90DE67327D1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29" y="812008"/>
            <a:ext cx="2165350" cy="640582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67579" y="812007"/>
            <a:ext cx="6766719" cy="5774267"/>
          </a:xfrm>
        </p:spPr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DA2A-9910-4FFF-80EB-597782F53741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6262-FF5F-4C9D-A990-90DE67327D1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DA2A-9910-4FFF-80EB-597782F53741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6262-FF5F-4C9D-A990-90DE67327D1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274" y="0"/>
            <a:ext cx="8932069" cy="3608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229" y="3879586"/>
            <a:ext cx="8932069" cy="1984904"/>
          </a:xfrm>
        </p:spPr>
        <p:txBody>
          <a:bodyPr anchor="b" anchorCtr="0"/>
          <a:lstStyle>
            <a:lvl1pPr algn="l">
              <a:defRPr sz="64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29" y="5864490"/>
            <a:ext cx="8120063" cy="108267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300">
                <a:solidFill>
                  <a:schemeClr val="tx2"/>
                </a:solidFill>
              </a:defRPr>
            </a:lvl1pPr>
            <a:lvl2pPr marL="5413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DA2A-9910-4FFF-80EB-597782F53741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6262-FF5F-4C9D-A990-90DE67327D10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920274" y="7308057"/>
            <a:ext cx="8932069" cy="32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2229" y="721785"/>
            <a:ext cx="4330700" cy="446062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3598" y="721785"/>
            <a:ext cx="4330700" cy="446062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DA2A-9910-4FFF-80EB-597782F53741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6262-FF5F-4C9D-A990-90DE67327D1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620" y="721783"/>
            <a:ext cx="4330700" cy="757496"/>
          </a:xfrm>
        </p:spPr>
        <p:txBody>
          <a:bodyPr anchor="b">
            <a:noAutofit/>
          </a:bodyPr>
          <a:lstStyle>
            <a:lvl1pPr marL="0" indent="0">
              <a:buNone/>
              <a:defRPr sz="3300" b="0">
                <a:latin typeface="+mj-lt"/>
              </a:defRPr>
            </a:lvl1pPr>
            <a:lvl2pPr marL="541325" indent="0">
              <a:buNone/>
              <a:defRPr sz="2400" b="1"/>
            </a:lvl2pPr>
            <a:lvl3pPr marL="1082650" indent="0">
              <a:buNone/>
              <a:defRPr sz="2100" b="1"/>
            </a:lvl3pPr>
            <a:lvl4pPr marL="1623974" indent="0">
              <a:buNone/>
              <a:defRPr sz="1900" b="1"/>
            </a:lvl4pPr>
            <a:lvl5pPr marL="2165299" indent="0">
              <a:buNone/>
              <a:defRPr sz="1900" b="1"/>
            </a:lvl5pPr>
            <a:lvl6pPr marL="2706624" indent="0">
              <a:buNone/>
              <a:defRPr sz="1900" b="1"/>
            </a:lvl6pPr>
            <a:lvl7pPr marL="3247949" indent="0">
              <a:buNone/>
              <a:defRPr sz="1900" b="1"/>
            </a:lvl7pPr>
            <a:lvl8pPr marL="3789274" indent="0">
              <a:buNone/>
              <a:defRPr sz="1900" b="1"/>
            </a:lvl8pPr>
            <a:lvl9pPr marL="4330598" indent="0">
              <a:buNone/>
              <a:defRPr sz="19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8620" y="1573886"/>
            <a:ext cx="4330700" cy="3608917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99989" y="721783"/>
            <a:ext cx="4330700" cy="757496"/>
          </a:xfrm>
        </p:spPr>
        <p:txBody>
          <a:bodyPr anchor="b">
            <a:noAutofit/>
          </a:bodyPr>
          <a:lstStyle>
            <a:lvl1pPr marL="0" indent="0">
              <a:buNone/>
              <a:defRPr sz="3300" b="0">
                <a:latin typeface="+mj-lt"/>
              </a:defRPr>
            </a:lvl1pPr>
            <a:lvl2pPr marL="541325" indent="0">
              <a:buNone/>
              <a:defRPr sz="2400" b="1"/>
            </a:lvl2pPr>
            <a:lvl3pPr marL="1082650" indent="0">
              <a:buNone/>
              <a:defRPr sz="2100" b="1"/>
            </a:lvl3pPr>
            <a:lvl4pPr marL="1623974" indent="0">
              <a:buNone/>
              <a:defRPr sz="1900" b="1"/>
            </a:lvl4pPr>
            <a:lvl5pPr marL="2165299" indent="0">
              <a:buNone/>
              <a:defRPr sz="1900" b="1"/>
            </a:lvl5pPr>
            <a:lvl6pPr marL="2706624" indent="0">
              <a:buNone/>
              <a:defRPr sz="1900" b="1"/>
            </a:lvl6pPr>
            <a:lvl7pPr marL="3247949" indent="0">
              <a:buNone/>
              <a:defRPr sz="1900" b="1"/>
            </a:lvl7pPr>
            <a:lvl8pPr marL="3789274" indent="0">
              <a:buNone/>
              <a:defRPr sz="1900" b="1"/>
            </a:lvl8pPr>
            <a:lvl9pPr marL="4330598" indent="0">
              <a:buNone/>
              <a:defRPr sz="19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99989" y="1573886"/>
            <a:ext cx="4330700" cy="3608917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DA2A-9910-4FFF-80EB-597782F53741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6262-FF5F-4C9D-A990-90DE67327D10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Straight Connector 10"/>
          <p:cNvCxnSpPr/>
          <p:nvPr/>
        </p:nvCxnSpPr>
        <p:spPr>
          <a:xfrm>
            <a:off x="898620" y="1479280"/>
            <a:ext cx="4330700" cy="1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99989" y="1479280"/>
            <a:ext cx="4330700" cy="1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DA2A-9910-4FFF-80EB-597782F53741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6262-FF5F-4C9D-A990-90DE67327D1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DA2A-9910-4FFF-80EB-597782F53741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6262-FF5F-4C9D-A990-90DE67327D1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229" y="5413376"/>
            <a:ext cx="8033449" cy="1894681"/>
          </a:xfrm>
        </p:spPr>
        <p:txBody>
          <a:bodyPr anchor="b">
            <a:normAutofit/>
          </a:bodyPr>
          <a:lstStyle>
            <a:lvl1pPr algn="l">
              <a:defRPr sz="64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769" y="541338"/>
            <a:ext cx="5440529" cy="4872037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231" y="541337"/>
            <a:ext cx="3165684" cy="4872038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tx2"/>
                </a:solidFill>
              </a:defRPr>
            </a:lvl1pPr>
            <a:lvl2pPr marL="541325" indent="0">
              <a:buNone/>
              <a:defRPr sz="1400"/>
            </a:lvl2pPr>
            <a:lvl3pPr marL="1082650" indent="0">
              <a:buNone/>
              <a:defRPr sz="1200"/>
            </a:lvl3pPr>
            <a:lvl4pPr marL="1623974" indent="0">
              <a:buNone/>
              <a:defRPr sz="1100"/>
            </a:lvl4pPr>
            <a:lvl5pPr marL="2165299" indent="0">
              <a:buNone/>
              <a:defRPr sz="1100"/>
            </a:lvl5pPr>
            <a:lvl6pPr marL="2706624" indent="0">
              <a:buNone/>
              <a:defRPr sz="1100"/>
            </a:lvl6pPr>
            <a:lvl7pPr marL="3247949" indent="0">
              <a:buNone/>
              <a:defRPr sz="1100"/>
            </a:lvl7pPr>
            <a:lvl8pPr marL="3789274" indent="0">
              <a:buNone/>
              <a:defRPr sz="1100"/>
            </a:lvl8pPr>
            <a:lvl9pPr marL="4330598" indent="0">
              <a:buNone/>
              <a:defRPr sz="1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DA2A-9910-4FFF-80EB-597782F53741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6262-FF5F-4C9D-A990-90DE67327D10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85844" y="2977357"/>
            <a:ext cx="4511146" cy="188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620" y="5413376"/>
            <a:ext cx="8033449" cy="1894681"/>
          </a:xfrm>
        </p:spPr>
        <p:txBody>
          <a:bodyPr anchor="b">
            <a:normAutofit/>
          </a:bodyPr>
          <a:lstStyle>
            <a:lvl1pPr algn="l">
              <a:defRPr sz="6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0274" y="541338"/>
            <a:ext cx="8932069" cy="3428471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800"/>
            </a:lvl1pPr>
            <a:lvl2pPr marL="541325" indent="0">
              <a:buNone/>
              <a:defRPr sz="3300"/>
            </a:lvl2pPr>
            <a:lvl3pPr marL="1082650" indent="0">
              <a:buNone/>
              <a:defRPr sz="2800"/>
            </a:lvl3pPr>
            <a:lvl4pPr marL="1623974" indent="0">
              <a:buNone/>
              <a:defRPr sz="2400"/>
            </a:lvl4pPr>
            <a:lvl5pPr marL="2165299" indent="0">
              <a:buNone/>
              <a:defRPr sz="2400"/>
            </a:lvl5pPr>
            <a:lvl6pPr marL="2706624" indent="0">
              <a:buNone/>
              <a:defRPr sz="2400"/>
            </a:lvl6pPr>
            <a:lvl7pPr marL="3247949" indent="0">
              <a:buNone/>
              <a:defRPr sz="2400"/>
            </a:lvl7pPr>
            <a:lvl8pPr marL="3789274" indent="0">
              <a:buNone/>
              <a:defRPr sz="2400"/>
            </a:lvl8pPr>
            <a:lvl9pPr marL="4330598" indent="0">
              <a:buNone/>
              <a:defRPr sz="24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6888" y="4150254"/>
            <a:ext cx="8751623" cy="95297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/>
            </a:lvl1pPr>
            <a:lvl2pPr marL="541325" indent="0">
              <a:buNone/>
              <a:defRPr sz="1400"/>
            </a:lvl2pPr>
            <a:lvl3pPr marL="1082650" indent="0">
              <a:buNone/>
              <a:defRPr sz="1200"/>
            </a:lvl3pPr>
            <a:lvl4pPr marL="1623974" indent="0">
              <a:buNone/>
              <a:defRPr sz="1100"/>
            </a:lvl4pPr>
            <a:lvl5pPr marL="2165299" indent="0">
              <a:buNone/>
              <a:defRPr sz="1100"/>
            </a:lvl5pPr>
            <a:lvl6pPr marL="2706624" indent="0">
              <a:buNone/>
              <a:defRPr sz="1100"/>
            </a:lvl6pPr>
            <a:lvl7pPr marL="3247949" indent="0">
              <a:buNone/>
              <a:defRPr sz="1100"/>
            </a:lvl7pPr>
            <a:lvl8pPr marL="3789274" indent="0">
              <a:buNone/>
              <a:defRPr sz="1100"/>
            </a:lvl8pPr>
            <a:lvl9pPr marL="4330598" indent="0">
              <a:buNone/>
              <a:defRPr sz="1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DA2A-9910-4FFF-80EB-597782F53741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6262-FF5F-4C9D-A990-90DE67327D1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229" y="5413376"/>
            <a:ext cx="8029840" cy="1894681"/>
          </a:xfrm>
          <a:prstGeom prst="rect">
            <a:avLst/>
          </a:prstGeom>
        </p:spPr>
        <p:txBody>
          <a:bodyPr vert="horz" lIns="108265" tIns="54132" rIns="108265" bIns="54132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29" y="812006"/>
            <a:ext cx="8932069" cy="4601369"/>
          </a:xfrm>
          <a:prstGeom prst="rect">
            <a:avLst/>
          </a:prstGeom>
        </p:spPr>
        <p:txBody>
          <a:bodyPr vert="horz" lIns="108265" tIns="54132" rIns="108265" bIns="54132" rtlCol="0" anchor="ctr" anchorCtr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8279" y="7351364"/>
            <a:ext cx="2526242" cy="432318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r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595DA2A-9910-4FFF-80EB-597782F53741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2229" y="7351364"/>
            <a:ext cx="5770796" cy="432318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l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2292" y="6734240"/>
            <a:ext cx="902229" cy="432318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r"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66F6262-FF5F-4C9D-A990-90DE67327D10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920274" y="0"/>
            <a:ext cx="8932069" cy="4511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274" y="7308057"/>
            <a:ext cx="8932069" cy="32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82650" rtl="0" eaLnBrk="1" latinLnBrk="0" hangingPunct="1">
        <a:spcBef>
          <a:spcPct val="0"/>
        </a:spcBef>
        <a:buNone/>
        <a:defRPr sz="6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4795" indent="-324795" algn="l" defTabSz="10826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03722" indent="-324795" algn="l" defTabSz="10826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28517" indent="-270662" algn="l" defTabSz="10826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53312" indent="-270662" algn="l" defTabSz="10826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623974" indent="-270662" algn="l" defTabSz="10826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948769" indent="-270662" algn="l" defTabSz="10826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6pPr>
      <a:lvl7pPr marL="2251911" indent="-270662" algn="l" defTabSz="10826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7pPr>
      <a:lvl8pPr marL="2598359" indent="-270662" algn="l" defTabSz="10826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8pPr>
      <a:lvl9pPr marL="2923154" indent="-270662" algn="l" defTabSz="10826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4104" y="734912"/>
            <a:ext cx="9202738" cy="1196511"/>
          </a:xfrm>
        </p:spPr>
        <p:txBody>
          <a:bodyPr>
            <a:noAutofit/>
          </a:bodyPr>
          <a:lstStyle/>
          <a:p>
            <a:pPr algn="ctr"/>
            <a:r>
              <a:rPr lang="de-DE" sz="5200" dirty="0">
                <a:latin typeface="Century Gothic" panose="020B0502020202020204" pitchFamily="34" charset="0"/>
              </a:rPr>
              <a:t>Mein Praktikum im Kindergarten in Liederbach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76699" y="6106259"/>
            <a:ext cx="7578725" cy="1193633"/>
          </a:xfrm>
        </p:spPr>
        <p:txBody>
          <a:bodyPr/>
          <a:lstStyle/>
          <a:p>
            <a:r>
              <a:rPr lang="de-DE" dirty="0" smtClean="0">
                <a:latin typeface="Century Gothic" panose="020B0502020202020204" pitchFamily="34" charset="0"/>
              </a:rPr>
              <a:t>Vom 11. März bis 28. März 2019</a:t>
            </a:r>
            <a:endParaRPr lang="de-DE" dirty="0"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34" y="2269583"/>
            <a:ext cx="5796460" cy="365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9363" y="5168405"/>
            <a:ext cx="8932069" cy="1804458"/>
          </a:xfrm>
        </p:spPr>
        <p:txBody>
          <a:bodyPr>
            <a:noAutofit/>
          </a:bodyPr>
          <a:lstStyle/>
          <a:p>
            <a:r>
              <a:rPr lang="de-DE" sz="33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Ich habe jeden Tag die Spülmaschine eingeräumt. Ich habe fast jeden Tag alles alleine gemacht</a:t>
            </a:r>
            <a:r>
              <a:rPr lang="de-DE" sz="3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. Ich </a:t>
            </a:r>
            <a:r>
              <a:rPr lang="de-DE" sz="33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hatte viel </a:t>
            </a:r>
            <a:r>
              <a:rPr lang="de-DE" sz="3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Spaß bei der Arbeit.</a:t>
            </a:r>
            <a:endParaRPr lang="de-DE" sz="3300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E:\Özlem\20190318_0851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5028"/>
          <a:stretch/>
        </p:blipFill>
        <p:spPr bwMode="auto">
          <a:xfrm rot="5400000">
            <a:off x="3440985" y="-21000"/>
            <a:ext cx="4177716" cy="5519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288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Özlem\20190326_1107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" t="4192" r="39912" b="4192"/>
          <a:stretch/>
        </p:blipFill>
        <p:spPr bwMode="auto">
          <a:xfrm rot="5400000">
            <a:off x="773462" y="611895"/>
            <a:ext cx="3460815" cy="40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2835" y="5679961"/>
            <a:ext cx="8866985" cy="1364152"/>
          </a:xfrm>
        </p:spPr>
        <p:txBody>
          <a:bodyPr/>
          <a:lstStyle/>
          <a:p>
            <a:r>
              <a:rPr lang="de-DE" sz="3800" dirty="0">
                <a:solidFill>
                  <a:srgbClr val="FF0000"/>
                </a:solidFill>
                <a:latin typeface="Century Gothic" panose="020B0502020202020204" pitchFamily="34" charset="0"/>
              </a:rPr>
              <a:t>Hier habe ich Hähnchennuggets und Gemüse vorbereitet und Obst für den Nachtisch geschnitten.</a:t>
            </a:r>
            <a:br>
              <a:rPr lang="de-DE" sz="38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de-DE" sz="3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Inhalts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7617" y="446095"/>
            <a:ext cx="3796881" cy="3257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rafik 8" descr="E:\Özlem\20190318_1213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95651" y="1080310"/>
            <a:ext cx="3918887" cy="296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9224" y="2547863"/>
            <a:ext cx="6564979" cy="2808312"/>
          </a:xfrm>
        </p:spPr>
        <p:txBody>
          <a:bodyPr>
            <a:normAutofit fontScale="90000"/>
          </a:bodyPr>
          <a:lstStyle/>
          <a:p>
            <a:r>
              <a:rPr lang="de-DE" sz="3800" dirty="0">
                <a:solidFill>
                  <a:srgbClr val="FF0000"/>
                </a:solidFill>
                <a:latin typeface="Century Gothic" panose="020B0502020202020204" pitchFamily="34" charset="0"/>
              </a:rPr>
              <a:t>Ich</a:t>
            </a:r>
            <a:r>
              <a:rPr lang="de-DE" dirty="0" smtClean="0"/>
              <a:t> </a:t>
            </a:r>
            <a:r>
              <a:rPr lang="de-DE" sz="3800" dirty="0">
                <a:solidFill>
                  <a:srgbClr val="FF0000"/>
                </a:solidFill>
                <a:latin typeface="Century Gothic" panose="020B0502020202020204" pitchFamily="34" charset="0"/>
              </a:rPr>
              <a:t>habe</a:t>
            </a:r>
            <a:r>
              <a:rPr lang="de-DE" dirty="0" smtClean="0"/>
              <a:t> </a:t>
            </a:r>
            <a:r>
              <a:rPr lang="de-DE" sz="3800" dirty="0">
                <a:solidFill>
                  <a:srgbClr val="FF0000"/>
                </a:solidFill>
                <a:latin typeface="Century Gothic" panose="020B0502020202020204" pitchFamily="34" charset="0"/>
              </a:rPr>
              <a:t>die</a:t>
            </a:r>
            <a:r>
              <a:rPr lang="de-DE" dirty="0" smtClean="0"/>
              <a:t> </a:t>
            </a:r>
            <a:r>
              <a:rPr lang="de-DE" sz="3800" dirty="0">
                <a:solidFill>
                  <a:srgbClr val="FF0000"/>
                </a:solidFill>
                <a:latin typeface="Century Gothic" panose="020B0502020202020204" pitchFamily="34" charset="0"/>
              </a:rPr>
              <a:t>Wagen </a:t>
            </a:r>
            <a:r>
              <a:rPr lang="de-DE" sz="3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mit Essen für die Kindergartengruppen vorbereitet</a:t>
            </a:r>
            <a:r>
              <a:rPr lang="de-DE" sz="3800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028" name="Picture 4" descr="E:\Özlem\20190318_122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07533" y="2689663"/>
            <a:ext cx="5428185" cy="305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</Words>
  <Application>Microsoft Office PowerPoint</Application>
  <PresentationFormat>B4 (ISO) Papier (250x353 mm)</PresentationFormat>
  <Paragraphs>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Arial Narrow</vt:lpstr>
      <vt:lpstr>Century Gothic</vt:lpstr>
      <vt:lpstr>NewsPrint</vt:lpstr>
      <vt:lpstr>Mein Praktikum im Kindergarten in Liederbach </vt:lpstr>
      <vt:lpstr>Ich habe jeden Tag die Spülmaschine eingeräumt. Ich habe fast jeden Tag alles alleine gemacht. Ich hatte viel Spaß bei der Arbeit.</vt:lpstr>
      <vt:lpstr>Hier habe ich Hähnchennuggets und Gemüse vorbereitet und Obst für den Nachtisch geschnitten.  </vt:lpstr>
      <vt:lpstr>Ich habe die Wagen mit Essen für die Kindergartengruppen vorbereitet.  </vt:lpstr>
    </vt:vector>
  </TitlesOfParts>
  <Company>MTK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Praktikum im Kindergarten in Liederbach</dc:title>
  <dc:creator>Lehrer, MTK</dc:creator>
  <cp:lastModifiedBy>S E</cp:lastModifiedBy>
  <cp:revision>16</cp:revision>
  <cp:lastPrinted>2019-04-12T07:53:16Z</cp:lastPrinted>
  <dcterms:created xsi:type="dcterms:W3CDTF">2019-03-29T09:58:21Z</dcterms:created>
  <dcterms:modified xsi:type="dcterms:W3CDTF">2020-06-29T10:30:30Z</dcterms:modified>
</cp:coreProperties>
</file>