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0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12802"/>
            <a:ext cx="5829300" cy="568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604000"/>
            <a:ext cx="4800600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0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2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9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828801"/>
            <a:ext cx="5829300" cy="334010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425018"/>
            <a:ext cx="5829300" cy="150918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71851" y="5232401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21869" y="5232401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2547" y="5232401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133600"/>
            <a:ext cx="3031236" cy="60350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303014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2" y="2133600"/>
            <a:ext cx="303133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2950464"/>
            <a:ext cx="3031236" cy="52181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2950466"/>
            <a:ext cx="3031236" cy="521758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8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7" y="355601"/>
            <a:ext cx="2256235" cy="27940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4" y="364068"/>
            <a:ext cx="374689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7" y="3251201"/>
            <a:ext cx="2256235" cy="491701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04800"/>
            <a:ext cx="4283868" cy="11938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6" y="1524000"/>
            <a:ext cx="4541043" cy="6054726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747000"/>
            <a:ext cx="4283868" cy="711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0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2" y="8475134"/>
            <a:ext cx="1564481" cy="48683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804F3E-1113-40FC-8F7D-7E2F5D38257A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14.05.2020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5" y="8475134"/>
            <a:ext cx="2135981" cy="48683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60" y="8475134"/>
            <a:ext cx="421481" cy="48683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C5643B-6739-442C-B163-54527A562FD3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43321" y="8665845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40" y="8665845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04664" y="323527"/>
            <a:ext cx="57039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100" b="1" dirty="0">
                <a:solidFill>
                  <a:prstClr val="black"/>
                </a:solidFill>
                <a:latin typeface="Century Gothic"/>
                <a:ea typeface="Times New Roman"/>
              </a:rPr>
              <a:t>Begegnungsfahrt </a:t>
            </a:r>
            <a:r>
              <a:rPr lang="de-DE" sz="2100" b="1" dirty="0">
                <a:solidFill>
                  <a:prstClr val="black"/>
                </a:solidFill>
                <a:latin typeface="Century Gothic"/>
                <a:ea typeface="Times New Roman"/>
              </a:rPr>
              <a:t> „</a:t>
            </a:r>
            <a:r>
              <a:rPr lang="de-DE" sz="2100" b="1" dirty="0">
                <a:solidFill>
                  <a:prstClr val="black"/>
                </a:solidFill>
                <a:latin typeface="Century Gothic"/>
                <a:ea typeface="Times New Roman"/>
              </a:rPr>
              <a:t>Was mich </a:t>
            </a:r>
            <a:r>
              <a:rPr lang="de-DE" sz="2100" b="1">
                <a:solidFill>
                  <a:prstClr val="black"/>
                </a:solidFill>
                <a:latin typeface="Century Gothic"/>
                <a:ea typeface="Times New Roman"/>
              </a:rPr>
              <a:t>satt </a:t>
            </a:r>
            <a:r>
              <a:rPr lang="de-DE" sz="2100" b="1">
                <a:solidFill>
                  <a:prstClr val="black"/>
                </a:solidFill>
                <a:latin typeface="Century Gothic"/>
                <a:ea typeface="Times New Roman"/>
              </a:rPr>
              <a:t>macht?“</a:t>
            </a:r>
            <a:endParaRPr lang="de-DE" sz="2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412776" y="917885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</a:rPr>
              <a:t>10 Schüler der Friedrich-von-Bodelschwingh-Schule</a:t>
            </a:r>
          </a:p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</a:rPr>
              <a:t>und 10 Schüler der Heinrich-Böll-Schule sind von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  <a:cs typeface="Arial"/>
              </a:rPr>
              <a:t>Montag, den 3.09.18 bis Mittwoch, den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  <a:cs typeface="Arial"/>
              </a:rPr>
              <a:t>5.09.18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  <a:cs typeface="Arial"/>
              </a:rPr>
              <a:t>nach </a:t>
            </a:r>
            <a:r>
              <a:rPr lang="de-DE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  <a:cs typeface="Arial"/>
              </a:rPr>
              <a:t>Westernohe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  <a:ea typeface="Times New Roman"/>
                <a:cs typeface="Arial"/>
              </a:rPr>
              <a:t>  gefahren. </a:t>
            </a:r>
            <a:endParaRPr lang="de-DE" dirty="0">
              <a:solidFill>
                <a:prstClr val="black"/>
              </a:solidFill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53909" y="2976746"/>
            <a:ext cx="3327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Drei Tage haben wir uns mit dem Thema </a:t>
            </a:r>
            <a:r>
              <a:rPr lang="de-DE" b="1" dirty="0">
                <a:solidFill>
                  <a:prstClr val="black"/>
                </a:solidFill>
                <a:latin typeface="Century Gothic" panose="020B0502020202020204" pitchFamily="34" charset="0"/>
              </a:rPr>
              <a:t>„Was mich satt macht“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beschäftigt.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7"/>
          <a:stretch/>
        </p:blipFill>
        <p:spPr bwMode="auto">
          <a:xfrm>
            <a:off x="3225430" y="3973781"/>
            <a:ext cx="3384376" cy="32168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6070475"/>
            <a:ext cx="3672408" cy="27543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780928" y="40684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Zuerst sind wir zu einer Mühle gefahren und haben gesehen, wie Mehl gemacht wird. </a:t>
            </a:r>
            <a:endParaRPr lang="de-DE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3662" y="2085823"/>
            <a:ext cx="2813941" cy="21104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865403" y="477140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Es gab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dort auch etwas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zu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Essen und zu Trinken. Das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war sehr lecker.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665" y="1675206"/>
            <a:ext cx="3810563" cy="2857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837" y="5386076"/>
            <a:ext cx="2991102" cy="23688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2" y="5953208"/>
            <a:ext cx="2730394" cy="20477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27416" y="391411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…am 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Abend  haben wir verschiedene Salate gemacht und Würstchen gegrillt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9" y="5606690"/>
            <a:ext cx="3403834" cy="24065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Transcend\Schülerzeitung2019\Bilder\Reli2018\IMG_8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3" y="849740"/>
            <a:ext cx="2349261" cy="289139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ranscend\Schülerzeitung2019\Bilder\Reli2018\IMG_8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27" y="849740"/>
            <a:ext cx="2322258" cy="28581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Transcend\Schülerzeitung2019\Bilder\Reli2018\IMG_8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0437" y="5556049"/>
            <a:ext cx="3011958" cy="2447215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7150" y="6420552"/>
            <a:ext cx="2206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Wir haben in den drei Tagen viel Neues gelernt</a:t>
            </a:r>
          </a:p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… aber entspannt haben wir natürlich auch.  </a:t>
            </a:r>
            <a:endParaRPr lang="de-DE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46" y="1086061"/>
            <a:ext cx="3485808" cy="2614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07685" y="75557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I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n der „</a:t>
            </a:r>
            <a:r>
              <a:rPr lang="de-DE" sz="2400" dirty="0">
                <a:solidFill>
                  <a:prstClr val="black"/>
                </a:solidFill>
                <a:latin typeface="A Yummy Apology" panose="00000400000000000000" pitchFamily="2" charset="0"/>
              </a:rPr>
              <a:t>Kleinen </a:t>
            </a:r>
            <a:r>
              <a:rPr lang="de-DE" sz="2400" dirty="0" err="1">
                <a:solidFill>
                  <a:prstClr val="black"/>
                </a:solidFill>
                <a:latin typeface="A Yummy Apology" panose="00000400000000000000" pitchFamily="2" charset="0"/>
              </a:rPr>
              <a:t>Fromagerie</a:t>
            </a: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“ wurde uns die Käseproduktion erklärt und wir haben an einer Käseverkostung teilgenommen.</a:t>
            </a:r>
            <a:endParaRPr lang="de-DE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E:\Transcend\Schülerzeitung2019\Bilder\Reli2018\IMG_8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3352" y="5597073"/>
            <a:ext cx="3169034" cy="257484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Transcend\Schülerzeitung2019\Bilder\Reli2018\IMG_9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2" y="4306124"/>
            <a:ext cx="2790160" cy="193164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Bildschirmpräsentation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Executive</vt:lpstr>
      <vt:lpstr>PowerPoint-Präsentation</vt:lpstr>
      <vt:lpstr>PowerPoint-Präsentation</vt:lpstr>
      <vt:lpstr>PowerPoint-Präsentation</vt:lpstr>
      <vt:lpstr>PowerPoint-Präsentation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Lehrer, MTK</dc:creator>
  <cp:lastModifiedBy>Lehrer, MTK</cp:lastModifiedBy>
  <cp:revision>1</cp:revision>
  <dcterms:created xsi:type="dcterms:W3CDTF">2020-05-14T12:37:47Z</dcterms:created>
  <dcterms:modified xsi:type="dcterms:W3CDTF">2020-05-14T12:39:23Z</dcterms:modified>
</cp:coreProperties>
</file>