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63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8" autoAdjust="0"/>
  </p:normalViewPr>
  <p:slideViewPr>
    <p:cSldViewPr>
      <p:cViewPr varScale="1">
        <p:scale>
          <a:sx n="94" d="100"/>
          <a:sy n="94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844C-5CA6-44B4-AAB8-B40BA890642F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0EE22-9D83-419E-8AA4-F28F82B44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30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74EFE0-B388-4FBB-A995-88402DCC36CD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88A293-2C7A-4472-82B7-966819301CFE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032" y="1916832"/>
            <a:ext cx="7772400" cy="46085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3648" y="332656"/>
            <a:ext cx="6417734" cy="1368153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Segoe Script" panose="020B0504020000000003" pitchFamily="34" charset="0"/>
              </a:rPr>
              <a:t>Die Schülerfirma der Friedrich-von–Bodelschwingh Schule</a:t>
            </a:r>
            <a:endParaRPr lang="de-DE" sz="2800" dirty="0">
              <a:latin typeface="Segoe Script" panose="020B05040200000000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7363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44" y="2492896"/>
            <a:ext cx="47525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3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U:\BO-Praxistag\Bürogruppe\Creperie\VMRF9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0008"/>
            <a:ext cx="3528392" cy="4704524"/>
          </a:xfrm>
          <a:prstGeom prst="rect">
            <a:avLst/>
          </a:prstGeom>
          <a:noFill/>
          <a:effectLst>
            <a:glow rad="584200">
              <a:schemeClr val="accent1">
                <a:lumMod val="50000"/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U:\BO-Praxistag\Bürogruppe\Creperie\IMG_9546 - K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24" y="3068960"/>
            <a:ext cx="2573279" cy="3431038"/>
          </a:xfrm>
          <a:prstGeom prst="rect">
            <a:avLst/>
          </a:prstGeom>
          <a:noFill/>
          <a:effectLst>
            <a:glow rad="762000">
              <a:schemeClr val="bg2">
                <a:lumMod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61" y="630104"/>
            <a:ext cx="2958153" cy="2216398"/>
          </a:xfrm>
          <a:prstGeom prst="rect">
            <a:avLst/>
          </a:prstGeom>
          <a:noFill/>
          <a:ln>
            <a:noFill/>
          </a:ln>
          <a:effectLst>
            <a:glow rad="304800">
              <a:srgbClr val="FF0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99592" y="62345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Wir müssen eine Rechnung überweisen. Morgen müssen wir zu Bank gehen.</a:t>
            </a:r>
            <a:endParaRPr lang="de-DE" b="1" dirty="0"/>
          </a:p>
        </p:txBody>
      </p:sp>
      <p:sp>
        <p:nvSpPr>
          <p:cNvPr id="5" name="Ovale Legende 4"/>
          <p:cNvSpPr/>
          <p:nvPr/>
        </p:nvSpPr>
        <p:spPr>
          <a:xfrm>
            <a:off x="7164288" y="3616112"/>
            <a:ext cx="2154532" cy="1325055"/>
          </a:xfrm>
          <a:prstGeom prst="wedgeEllipseCallout">
            <a:avLst>
              <a:gd name="adj1" fmla="val -66103"/>
              <a:gd name="adj2" fmla="val -25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„Mein erster Crêpes!“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435465" y="2279681"/>
            <a:ext cx="114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Unser Gastraum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253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2286198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3" descr="U:\BO-Praxistag\Bürogruppe\Creperie\PLMS4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286000" cy="3048000"/>
          </a:xfrm>
          <a:prstGeom prst="rect">
            <a:avLst/>
          </a:prstGeom>
          <a:noFill/>
          <a:effectLst>
            <a:glow rad="342900">
              <a:schemeClr val="tx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U:\BO-Praxistag\Bürogruppe\Creperie\OWNT8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85" y="1052736"/>
            <a:ext cx="3048000" cy="2286000"/>
          </a:xfrm>
          <a:prstGeom prst="rect">
            <a:avLst/>
          </a:prstGeom>
          <a:noFill/>
          <a:effectLst>
            <a:glow rad="127000">
              <a:srgbClr val="FF0000"/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U:\BO-Praxistag\Bürogruppe\Creperie\JXYO89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01325"/>
            <a:ext cx="3534722" cy="2651042"/>
          </a:xfrm>
          <a:prstGeom prst="rect">
            <a:avLst/>
          </a:prstGeom>
          <a:noFill/>
          <a:effectLst>
            <a:glow rad="25400">
              <a:schemeClr val="tx2">
                <a:lumMod val="60000"/>
                <a:lumOff val="40000"/>
              </a:schemeClr>
            </a:glo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2465512" y="1025515"/>
            <a:ext cx="3298173" cy="14930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Wir bereiten Crêpes zu!</a:t>
            </a:r>
          </a:p>
          <a:p>
            <a:pPr algn="ctr"/>
            <a:r>
              <a:rPr lang="de-DE" sz="2000" b="1" dirty="0" smtClean="0"/>
              <a:t>Heute haben wir viele Gäste.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458112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Unsere Tischdekoration im Gastraum.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765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272"/>
            <a:ext cx="3835400" cy="2871787"/>
          </a:xfrm>
          <a:prstGeom prst="rect">
            <a:avLst/>
          </a:prstGeom>
          <a:noFill/>
          <a:ln>
            <a:noFill/>
          </a:ln>
          <a:effectLst>
            <a:glow rad="787400">
              <a:schemeClr val="accent2">
                <a:lumMod val="75000"/>
                <a:alpha val="94000"/>
              </a:schemeClr>
            </a:glow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U:\BO-Praxistag\Bürogruppe\Creperie\RNZK5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360373" cy="2520280"/>
          </a:xfrm>
          <a:prstGeom prst="rect">
            <a:avLst/>
          </a:prstGeom>
          <a:noFill/>
          <a:effectLst>
            <a:glow rad="571500">
              <a:schemeClr val="accent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U:\BO-Praxistag\Bürogruppe\Creperie\PNSP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286000" cy="3048000"/>
          </a:xfrm>
          <a:prstGeom prst="rect">
            <a:avLst/>
          </a:prstGeom>
          <a:noFill/>
          <a:effectLst>
            <a:glow rad="4953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95936" y="602128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Abrechnung und Bilanzierung eines Restauranttages. (Mathe!)</a:t>
            </a:r>
          </a:p>
          <a:p>
            <a:endParaRPr lang="de-DE" dirty="0"/>
          </a:p>
        </p:txBody>
      </p:sp>
      <p:sp>
        <p:nvSpPr>
          <p:cNvPr id="8" name="Ovale Legende 7"/>
          <p:cNvSpPr/>
          <p:nvPr/>
        </p:nvSpPr>
        <p:spPr>
          <a:xfrm>
            <a:off x="4499991" y="160978"/>
            <a:ext cx="3770223" cy="2698080"/>
          </a:xfrm>
          <a:prstGeom prst="wedgeEllipseCallout">
            <a:avLst>
              <a:gd name="adj1" fmla="val -121619"/>
              <a:gd name="adj2" fmla="val 8324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„Die Kundin möchte zwei süße  Crêpes und einen Latte </a:t>
            </a:r>
            <a:r>
              <a:rPr lang="de-DE" b="1" dirty="0" err="1" smtClean="0"/>
              <a:t>Macciato</a:t>
            </a:r>
            <a:r>
              <a:rPr lang="de-DE" b="1" dirty="0" smtClean="0"/>
              <a:t>  bezahlen.“</a:t>
            </a:r>
            <a:endParaRPr lang="de-DE" b="1" dirty="0"/>
          </a:p>
        </p:txBody>
      </p:sp>
      <p:sp>
        <p:nvSpPr>
          <p:cNvPr id="2" name="Ovale Legende 1"/>
          <p:cNvSpPr/>
          <p:nvPr/>
        </p:nvSpPr>
        <p:spPr>
          <a:xfrm>
            <a:off x="2411760" y="4052900"/>
            <a:ext cx="3024336" cy="1944216"/>
          </a:xfrm>
          <a:prstGeom prst="wedgeEllipseCallout">
            <a:avLst>
              <a:gd name="adj1" fmla="val -72843"/>
              <a:gd name="adj2" fmla="val -5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„Vor elf </a:t>
            </a:r>
            <a:r>
              <a:rPr lang="de-DE" sz="1600" dirty="0"/>
              <a:t>J</a:t>
            </a:r>
            <a:r>
              <a:rPr lang="de-DE" sz="1600" dirty="0" smtClean="0"/>
              <a:t>ahren habe ich auch in der Schülerfirma gearbeitet.  Seitdem arbeite ich in der Tierklinik. Die Crêpes sind sehr lecker.“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110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88</Words>
  <Application>Microsoft Office PowerPoint</Application>
  <PresentationFormat>Bildschirmpräsentation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Wellenform</vt:lpstr>
      <vt:lpstr>PowerPoint-Präsentation</vt:lpstr>
      <vt:lpstr>PowerPoint-Präsentation</vt:lpstr>
      <vt:lpstr>PowerPoint-Präsentation</vt:lpstr>
      <vt:lpstr>PowerPoint-Präsentation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Lehrer, MTK</dc:creator>
  <cp:lastModifiedBy>Lehrer, MTK</cp:lastModifiedBy>
  <cp:revision>18</cp:revision>
  <dcterms:created xsi:type="dcterms:W3CDTF">2019-02-05T10:32:47Z</dcterms:created>
  <dcterms:modified xsi:type="dcterms:W3CDTF">2019-02-08T08:38:54Z</dcterms:modified>
</cp:coreProperties>
</file>