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15" name="Date Placeholder 14"/>
          <p:cNvSpPr>
            <a:spLocks noGrp="1"/>
          </p:cNvSpPr>
          <p:nvPr>
            <p:ph type="dt" sz="half" idx="10"/>
          </p:nvPr>
        </p:nvSpPr>
        <p:spPr/>
        <p:txBody>
          <a:bodyPr/>
          <a:lstStyle/>
          <a:p>
            <a:fld id="{8B1E3455-F7AF-43A4-8186-BD977BD25B0E}" type="datetimeFigureOut">
              <a:rPr lang="de-DE" smtClean="0"/>
              <a:t>08.02.2019</a:t>
            </a:fld>
            <a:endParaRPr lang="de-DE"/>
          </a:p>
        </p:txBody>
      </p:sp>
      <p:sp>
        <p:nvSpPr>
          <p:cNvPr id="16" name="Slide Number Placeholder 15"/>
          <p:cNvSpPr>
            <a:spLocks noGrp="1"/>
          </p:cNvSpPr>
          <p:nvPr>
            <p:ph type="sldNum" sz="quarter" idx="11"/>
          </p:nvPr>
        </p:nvSpPr>
        <p:spPr/>
        <p:txBody>
          <a:bodyPr/>
          <a:lstStyle/>
          <a:p>
            <a:fld id="{AF70904B-BBCF-4A7D-9675-401FA9756AD4}" type="slidenum">
              <a:rPr lang="de-DE" smtClean="0"/>
              <a:t>‹Nr.›</a:t>
            </a:fld>
            <a:endParaRPr lang="de-DE"/>
          </a:p>
        </p:txBody>
      </p:sp>
      <p:sp>
        <p:nvSpPr>
          <p:cNvPr id="17" name="Footer Placehold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8B1E3455-F7AF-43A4-8186-BD977BD25B0E}" type="datetimeFigureOut">
              <a:rPr lang="de-DE" smtClean="0"/>
              <a:t>08.02.2019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F70904B-BBCF-4A7D-9675-401FA9756AD4}"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B1E3455-F7AF-43A4-8186-BD977BD25B0E}" type="datetimeFigureOut">
              <a:rPr lang="de-DE" smtClean="0"/>
              <a:t>08.02.2019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F70904B-BBCF-4A7D-9675-401FA9756AD4}"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3" name="Title 12"/>
          <p:cNvSpPr>
            <a:spLocks noGrp="1"/>
          </p:cNvSpPr>
          <p:nvPr>
            <p:ph type="title"/>
          </p:nvPr>
        </p:nvSpPr>
        <p:spPr/>
        <p:txBody>
          <a:bodyPr/>
          <a:lstStyle/>
          <a:p>
            <a:r>
              <a:rPr lang="de-DE" smtClean="0"/>
              <a:t>Titelmasterformat durch Klicken bearbeiten</a:t>
            </a:r>
            <a:endParaRPr lang="en-US"/>
          </a:p>
        </p:txBody>
      </p:sp>
      <p:sp>
        <p:nvSpPr>
          <p:cNvPr id="14" name="Date Placeholder 13"/>
          <p:cNvSpPr>
            <a:spLocks noGrp="1"/>
          </p:cNvSpPr>
          <p:nvPr>
            <p:ph type="dt" sz="half" idx="10"/>
          </p:nvPr>
        </p:nvSpPr>
        <p:spPr/>
        <p:txBody>
          <a:bodyPr/>
          <a:lstStyle/>
          <a:p>
            <a:fld id="{8B1E3455-F7AF-43A4-8186-BD977BD25B0E}" type="datetimeFigureOut">
              <a:rPr lang="de-DE" smtClean="0"/>
              <a:t>08.02.2019</a:t>
            </a:fld>
            <a:endParaRPr lang="de-DE"/>
          </a:p>
        </p:txBody>
      </p:sp>
      <p:sp>
        <p:nvSpPr>
          <p:cNvPr id="15" name="Slide Number Placeholder 14"/>
          <p:cNvSpPr>
            <a:spLocks noGrp="1"/>
          </p:cNvSpPr>
          <p:nvPr>
            <p:ph type="sldNum" sz="quarter" idx="11"/>
          </p:nvPr>
        </p:nvSpPr>
        <p:spPr/>
        <p:txBody>
          <a:bodyPr/>
          <a:lstStyle/>
          <a:p>
            <a:fld id="{AF70904B-BBCF-4A7D-9675-401FA9756AD4}" type="slidenum">
              <a:rPr lang="de-DE" smtClean="0"/>
              <a:t>‹Nr.›</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2" name="Date Placeholder 11"/>
          <p:cNvSpPr>
            <a:spLocks noGrp="1"/>
          </p:cNvSpPr>
          <p:nvPr>
            <p:ph type="dt" sz="half" idx="10"/>
          </p:nvPr>
        </p:nvSpPr>
        <p:spPr/>
        <p:txBody>
          <a:bodyPr/>
          <a:lstStyle/>
          <a:p>
            <a:fld id="{8B1E3455-F7AF-43A4-8186-BD977BD25B0E}" type="datetimeFigureOut">
              <a:rPr lang="de-DE" smtClean="0"/>
              <a:t>08.02.2019</a:t>
            </a:fld>
            <a:endParaRPr lang="de-DE"/>
          </a:p>
        </p:txBody>
      </p:sp>
      <p:sp>
        <p:nvSpPr>
          <p:cNvPr id="13" name="Slide Number Placeholder 12"/>
          <p:cNvSpPr>
            <a:spLocks noGrp="1"/>
          </p:cNvSpPr>
          <p:nvPr>
            <p:ph type="sldNum" sz="quarter" idx="11"/>
          </p:nvPr>
        </p:nvSpPr>
        <p:spPr/>
        <p:txBody>
          <a:bodyPr/>
          <a:lstStyle/>
          <a:p>
            <a:fld id="{AF70904B-BBCF-4A7D-9675-401FA9756AD4}" type="slidenum">
              <a:rPr lang="de-DE" smtClean="0"/>
              <a:t>‹Nr.›</a:t>
            </a:fld>
            <a:endParaRPr lang="de-DE"/>
          </a:p>
        </p:txBody>
      </p:sp>
      <p:sp>
        <p:nvSpPr>
          <p:cNvPr id="14" name="Footer Placeholder 13"/>
          <p:cNvSpPr>
            <a:spLocks noGrp="1"/>
          </p:cNvSpPr>
          <p:nvPr>
            <p:ph type="ftr" sz="quarter" idx="12"/>
          </p:nvPr>
        </p:nvSpPr>
        <p:spPr/>
        <p:txBody>
          <a:bodyPr/>
          <a:lstStyle/>
          <a:p>
            <a:endParaRPr lang="de-D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de-DE" smtClean="0"/>
              <a:t>Titelmasterformat durch Klicken bearbeiten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B1E3455-F7AF-43A4-8186-BD977BD25B0E}" type="datetimeFigureOut">
              <a:rPr lang="de-DE" smtClean="0"/>
              <a:t>08.02.2019</a:t>
            </a:fld>
            <a:endParaRPr lang="de-DE"/>
          </a:p>
        </p:txBody>
      </p:sp>
      <p:sp>
        <p:nvSpPr>
          <p:cNvPr id="9" name="Slide Number Placeholder 8"/>
          <p:cNvSpPr>
            <a:spLocks noGrp="1"/>
          </p:cNvSpPr>
          <p:nvPr>
            <p:ph type="sldNum" sz="quarter" idx="11"/>
          </p:nvPr>
        </p:nvSpPr>
        <p:spPr/>
        <p:txBody>
          <a:bodyPr/>
          <a:lstStyle/>
          <a:p>
            <a:fld id="{AF70904B-BBCF-4A7D-9675-401FA9756AD4}" type="slidenum">
              <a:rPr lang="de-DE" smtClean="0"/>
              <a:t>‹Nr.›</a:t>
            </a:fld>
            <a:endParaRPr lang="de-DE"/>
          </a:p>
        </p:txBody>
      </p:sp>
      <p:sp>
        <p:nvSpPr>
          <p:cNvPr id="10" name="Footer Placeholder 9"/>
          <p:cNvSpPr>
            <a:spLocks noGrp="1"/>
          </p:cNvSpPr>
          <p:nvPr>
            <p:ph type="ftr" sz="quarter" idx="12"/>
          </p:nvPr>
        </p:nvSpPr>
        <p:spPr/>
        <p:txBody>
          <a:bodyPr/>
          <a:lstStyle/>
          <a:p>
            <a:endParaRPr lang="de-DE"/>
          </a:p>
        </p:txBody>
      </p:sp>
      <p:sp>
        <p:nvSpPr>
          <p:cNvPr id="11" name="Title 10"/>
          <p:cNvSpPr>
            <a:spLocks noGrp="1"/>
          </p:cNvSpPr>
          <p:nvPr>
            <p:ph type="title"/>
          </p:nvPr>
        </p:nvSpPr>
        <p:spPr/>
        <p:txBody>
          <a:bodyPr/>
          <a:lstStyle/>
          <a:p>
            <a:r>
              <a:rPr lang="de-DE" smtClean="0"/>
              <a:t>Titelmasterformat durch Klicken bearbeiten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de-DE" smtClean="0"/>
              <a:t>Titelmasterformat durch Klicken bearbeiten</a:t>
            </a:r>
            <a:endParaRPr lang="en-US" dirty="0"/>
          </a:p>
        </p:txBody>
      </p:sp>
      <p:sp>
        <p:nvSpPr>
          <p:cNvPr id="14" name="Date Placeholder 13"/>
          <p:cNvSpPr>
            <a:spLocks noGrp="1"/>
          </p:cNvSpPr>
          <p:nvPr>
            <p:ph type="dt" sz="half" idx="10"/>
          </p:nvPr>
        </p:nvSpPr>
        <p:spPr/>
        <p:txBody>
          <a:bodyPr/>
          <a:lstStyle/>
          <a:p>
            <a:fld id="{8B1E3455-F7AF-43A4-8186-BD977BD25B0E}" type="datetimeFigureOut">
              <a:rPr lang="de-DE" smtClean="0"/>
              <a:t>08.02.2019</a:t>
            </a:fld>
            <a:endParaRPr lang="de-DE"/>
          </a:p>
        </p:txBody>
      </p:sp>
      <p:sp>
        <p:nvSpPr>
          <p:cNvPr id="15" name="Slide Number Placeholder 14"/>
          <p:cNvSpPr>
            <a:spLocks noGrp="1"/>
          </p:cNvSpPr>
          <p:nvPr>
            <p:ph type="sldNum" sz="quarter" idx="11"/>
          </p:nvPr>
        </p:nvSpPr>
        <p:spPr/>
        <p:txBody>
          <a:bodyPr/>
          <a:lstStyle/>
          <a:p>
            <a:fld id="{AF70904B-BBCF-4A7D-9675-401FA9756AD4}" type="slidenum">
              <a:rPr lang="de-DE" smtClean="0"/>
              <a:t>‹Nr.›</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smtClean="0"/>
              <a:t>Titelmasterformat durch Klicken bearbeiten</a:t>
            </a:r>
            <a:endParaRPr lang="en-US"/>
          </a:p>
        </p:txBody>
      </p:sp>
      <p:sp>
        <p:nvSpPr>
          <p:cNvPr id="7" name="Date Placeholder 6"/>
          <p:cNvSpPr>
            <a:spLocks noGrp="1"/>
          </p:cNvSpPr>
          <p:nvPr>
            <p:ph type="dt" sz="half" idx="10"/>
          </p:nvPr>
        </p:nvSpPr>
        <p:spPr/>
        <p:txBody>
          <a:bodyPr/>
          <a:lstStyle/>
          <a:p>
            <a:fld id="{8B1E3455-F7AF-43A4-8186-BD977BD25B0E}" type="datetimeFigureOut">
              <a:rPr lang="de-DE" smtClean="0"/>
              <a:t>08.02.2019</a:t>
            </a:fld>
            <a:endParaRPr lang="de-DE"/>
          </a:p>
        </p:txBody>
      </p:sp>
      <p:sp>
        <p:nvSpPr>
          <p:cNvPr id="8" name="Slide Number Placeholder 7"/>
          <p:cNvSpPr>
            <a:spLocks noGrp="1"/>
          </p:cNvSpPr>
          <p:nvPr>
            <p:ph type="sldNum" sz="quarter" idx="11"/>
          </p:nvPr>
        </p:nvSpPr>
        <p:spPr/>
        <p:txBody>
          <a:bodyPr/>
          <a:lstStyle/>
          <a:p>
            <a:fld id="{AF70904B-BBCF-4A7D-9675-401FA9756AD4}" type="slidenum">
              <a:rPr lang="de-DE" smtClean="0"/>
              <a:t>‹Nr.›</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1E3455-F7AF-43A4-8186-BD977BD25B0E}" type="datetimeFigureOut">
              <a:rPr lang="de-DE" smtClean="0"/>
              <a:t>08.02.2019</a:t>
            </a:fld>
            <a:endParaRPr lang="de-DE"/>
          </a:p>
        </p:txBody>
      </p:sp>
      <p:sp>
        <p:nvSpPr>
          <p:cNvPr id="6" name="Slide Number Placeholder 5"/>
          <p:cNvSpPr>
            <a:spLocks noGrp="1"/>
          </p:cNvSpPr>
          <p:nvPr>
            <p:ph type="sldNum" sz="quarter" idx="11"/>
          </p:nvPr>
        </p:nvSpPr>
        <p:spPr/>
        <p:txBody>
          <a:bodyPr/>
          <a:lstStyle/>
          <a:p>
            <a:fld id="{AF70904B-BBCF-4A7D-9675-401FA9756AD4}" type="slidenum">
              <a:rPr lang="de-DE" smtClean="0"/>
              <a:t>‹Nr.›</a:t>
            </a:fld>
            <a:endParaRPr lang="de-DE"/>
          </a:p>
        </p:txBody>
      </p:sp>
      <p:sp>
        <p:nvSpPr>
          <p:cNvPr id="7" name="Footer Placeholder 6"/>
          <p:cNvSpPr>
            <a:spLocks noGrp="1"/>
          </p:cNvSpPr>
          <p:nvPr>
            <p:ph type="ftr" sz="quarter" idx="12"/>
          </p:nvPr>
        </p:nvSpPr>
        <p:spPr/>
        <p:txBody>
          <a:bodyPr/>
          <a:lstStyle/>
          <a:p>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5" name="Date Placeholder 14"/>
          <p:cNvSpPr>
            <a:spLocks noGrp="1"/>
          </p:cNvSpPr>
          <p:nvPr>
            <p:ph type="dt" sz="half" idx="10"/>
          </p:nvPr>
        </p:nvSpPr>
        <p:spPr/>
        <p:txBody>
          <a:bodyPr/>
          <a:lstStyle/>
          <a:p>
            <a:fld id="{8B1E3455-F7AF-43A4-8186-BD977BD25B0E}" type="datetimeFigureOut">
              <a:rPr lang="de-DE" smtClean="0"/>
              <a:t>08.02.2019</a:t>
            </a:fld>
            <a:endParaRPr lang="de-DE"/>
          </a:p>
        </p:txBody>
      </p:sp>
      <p:sp>
        <p:nvSpPr>
          <p:cNvPr id="16" name="Slide Number Placeholder 15"/>
          <p:cNvSpPr>
            <a:spLocks noGrp="1"/>
          </p:cNvSpPr>
          <p:nvPr>
            <p:ph type="sldNum" sz="quarter" idx="11"/>
          </p:nvPr>
        </p:nvSpPr>
        <p:spPr/>
        <p:txBody>
          <a:bodyPr/>
          <a:lstStyle/>
          <a:p>
            <a:fld id="{AF70904B-BBCF-4A7D-9675-401FA9756AD4}" type="slidenum">
              <a:rPr lang="de-DE" smtClean="0"/>
              <a:t>‹Nr.›</a:t>
            </a:fld>
            <a:endParaRPr lang="de-DE"/>
          </a:p>
        </p:txBody>
      </p:sp>
      <p:sp>
        <p:nvSpPr>
          <p:cNvPr id="17" name="Footer Placeholder 16"/>
          <p:cNvSpPr>
            <a:spLocks noGrp="1"/>
          </p:cNvSpPr>
          <p:nvPr>
            <p:ph type="ftr" sz="quarter" idx="12"/>
          </p:nvPr>
        </p:nvSpPr>
        <p:spPr/>
        <p:txBody>
          <a:bodyPr/>
          <a:lstStyle/>
          <a:p>
            <a:endParaRPr lang="de-DE"/>
          </a:p>
        </p:txBody>
      </p:sp>
      <p:sp>
        <p:nvSpPr>
          <p:cNvPr id="18" name="Title 17"/>
          <p:cNvSpPr>
            <a:spLocks noGrp="1"/>
          </p:cNvSpPr>
          <p:nvPr>
            <p:ph type="title"/>
          </p:nvPr>
        </p:nvSpPr>
        <p:spPr/>
        <p:txBody>
          <a:bodyPr/>
          <a:lstStyle/>
          <a:p>
            <a:r>
              <a:rPr lang="de-DE" smtClean="0"/>
              <a:t>Titelmasterformat durch Klicken bearbeiten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de-DE" smtClean="0"/>
              <a:t>Titelmasterformat durch Klicken bearbeiten</a:t>
            </a:r>
            <a:endParaRPr lang="en-US"/>
          </a:p>
        </p:txBody>
      </p:sp>
      <p:sp>
        <p:nvSpPr>
          <p:cNvPr id="13" name="Date Placeholder 12"/>
          <p:cNvSpPr>
            <a:spLocks noGrp="1"/>
          </p:cNvSpPr>
          <p:nvPr>
            <p:ph type="dt" sz="half" idx="10"/>
          </p:nvPr>
        </p:nvSpPr>
        <p:spPr/>
        <p:txBody>
          <a:bodyPr/>
          <a:lstStyle/>
          <a:p>
            <a:fld id="{8B1E3455-F7AF-43A4-8186-BD977BD25B0E}" type="datetimeFigureOut">
              <a:rPr lang="de-DE" smtClean="0"/>
              <a:t>08.02.2019</a:t>
            </a:fld>
            <a:endParaRPr lang="de-DE"/>
          </a:p>
        </p:txBody>
      </p:sp>
      <p:sp>
        <p:nvSpPr>
          <p:cNvPr id="14" name="Slide Number Placeholder 13"/>
          <p:cNvSpPr>
            <a:spLocks noGrp="1"/>
          </p:cNvSpPr>
          <p:nvPr>
            <p:ph type="sldNum" sz="quarter" idx="11"/>
          </p:nvPr>
        </p:nvSpPr>
        <p:spPr/>
        <p:txBody>
          <a:bodyPr/>
          <a:lstStyle/>
          <a:p>
            <a:fld id="{AF70904B-BBCF-4A7D-9675-401FA9756AD4}" type="slidenum">
              <a:rPr lang="de-DE" smtClean="0"/>
              <a:t>‹Nr.›</a:t>
            </a:fld>
            <a:endParaRPr lang="de-DE"/>
          </a:p>
        </p:txBody>
      </p:sp>
      <p:sp>
        <p:nvSpPr>
          <p:cNvPr id="15" name="Footer Placeholder 14"/>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8B1E3455-F7AF-43A4-8186-BD977BD25B0E}" type="datetimeFigureOut">
              <a:rPr lang="de-DE" smtClean="0"/>
              <a:t>08.02.2019</a:t>
            </a:fld>
            <a:endParaRPr lang="de-D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de-D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AF70904B-BBCF-4A7D-9675-401FA9756AD4}"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2778224"/>
            <a:ext cx="3059832" cy="4079776"/>
          </a:xfrm>
          <a:prstGeom prst="rect">
            <a:avLst/>
          </a:prstGeom>
        </p:spPr>
      </p:pic>
      <p:sp>
        <p:nvSpPr>
          <p:cNvPr id="7" name="Ovale Legende 6"/>
          <p:cNvSpPr/>
          <p:nvPr/>
        </p:nvSpPr>
        <p:spPr>
          <a:xfrm>
            <a:off x="-108520" y="2348880"/>
            <a:ext cx="6552728" cy="3744416"/>
          </a:xfrm>
          <a:prstGeom prst="wedgeEllipseCallout">
            <a:avLst>
              <a:gd name="adj1" fmla="val 60335"/>
              <a:gd name="adj2" fmla="val 249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idx="1"/>
          </p:nvPr>
        </p:nvSpPr>
        <p:spPr>
          <a:xfrm>
            <a:off x="899592" y="2906942"/>
            <a:ext cx="4392488" cy="2628292"/>
          </a:xfrm>
        </p:spPr>
        <p:txBody>
          <a:bodyPr>
            <a:noAutofit/>
          </a:bodyPr>
          <a:lstStyle/>
          <a:p>
            <a:pPr marL="0" indent="0">
              <a:buNone/>
            </a:pPr>
            <a:r>
              <a:rPr lang="de-DE" sz="1400" dirty="0" smtClean="0">
                <a:latin typeface="Century Gothic" panose="020B0502020202020204" pitchFamily="34" charset="0"/>
              </a:rPr>
              <a:t>Ich besuche die Berufsorientierungsstufe schon seit Sommer 2018. Ich habe bis jetzt ein Praktikum beim Betriebshof in Kelkheim gemacht und im März mache ich wieder ein Praktikum beim Betriebshof, auch in Kelkheim. Und ich möchte nach der Schule auch beim Betriebshof anfangen zu arbeiten, </a:t>
            </a:r>
            <a:r>
              <a:rPr lang="de-DE" sz="1400" dirty="0">
                <a:latin typeface="Century Gothic" panose="020B0502020202020204" pitchFamily="34" charset="0"/>
              </a:rPr>
              <a:t>w</a:t>
            </a:r>
            <a:r>
              <a:rPr lang="de-DE" sz="1400" dirty="0" smtClean="0">
                <a:latin typeface="Century Gothic" panose="020B0502020202020204" pitchFamily="34" charset="0"/>
              </a:rPr>
              <a:t>eil es mir Spaß macht, schwere Gegenstände zu tragen und lange durch zu halten. Ich arbeite mittwochs in der </a:t>
            </a:r>
            <a:r>
              <a:rPr lang="de-DE" sz="1400" dirty="0" err="1" smtClean="0">
                <a:latin typeface="Century Gothic" panose="020B0502020202020204" pitchFamily="34" charset="0"/>
              </a:rPr>
              <a:t>Crêperie</a:t>
            </a:r>
            <a:r>
              <a:rPr lang="de-DE" sz="1400" dirty="0" smtClean="0">
                <a:latin typeface="Century Gothic" panose="020B0502020202020204" pitchFamily="34" charset="0"/>
              </a:rPr>
              <a:t> mit, wo ich in der Küche arbeite und im Service. Und mein Ziel ist es am </a:t>
            </a:r>
            <a:r>
              <a:rPr lang="de-DE" sz="1400" dirty="0" err="1" smtClean="0">
                <a:latin typeface="Century Gothic" panose="020B0502020202020204" pitchFamily="34" charset="0"/>
              </a:rPr>
              <a:t>Crêpeisen</a:t>
            </a:r>
            <a:r>
              <a:rPr lang="de-DE" sz="1400" dirty="0" smtClean="0">
                <a:latin typeface="Century Gothic" panose="020B0502020202020204" pitchFamily="34" charset="0"/>
              </a:rPr>
              <a:t> zu arbeiten.  Donnerstags mache ich beim Tanzkurs mit. Dienstags bin ich beim BO-Tag in der Werk-Gruppe. </a:t>
            </a:r>
            <a:endParaRPr lang="de-DE" sz="1400" dirty="0">
              <a:latin typeface="Century Gothic" panose="020B0502020202020204" pitchFamily="34" charset="0"/>
            </a:endParaRPr>
          </a:p>
        </p:txBody>
      </p:sp>
      <p:sp>
        <p:nvSpPr>
          <p:cNvPr id="2" name="Titel 1"/>
          <p:cNvSpPr>
            <a:spLocks noGrp="1"/>
          </p:cNvSpPr>
          <p:nvPr>
            <p:ph type="title"/>
          </p:nvPr>
        </p:nvSpPr>
        <p:spPr>
          <a:xfrm>
            <a:off x="2771800" y="260648"/>
            <a:ext cx="5688632" cy="914400"/>
          </a:xfrm>
        </p:spPr>
        <p:txBody>
          <a:bodyPr/>
          <a:lstStyle/>
          <a:p>
            <a:r>
              <a:rPr lang="de-DE" dirty="0" smtClean="0"/>
              <a:t>Jakob, 15 Jahre alt</a:t>
            </a:r>
            <a:endParaRPr lang="de-DE" dirty="0"/>
          </a:p>
        </p:txBody>
      </p:sp>
      <p:pic>
        <p:nvPicPr>
          <p:cNvPr id="1026" name="Picture 2" descr="K:\BO-Praxistag\Bürogruppe\Schülerarbeiten\Jakob\IMG_96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16632"/>
            <a:ext cx="1890210" cy="2520280"/>
          </a:xfrm>
          <a:prstGeom prst="rect">
            <a:avLst/>
          </a:prstGeom>
          <a:noFill/>
          <a:effectLst>
            <a:softEdge rad="2413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834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lementar">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0</TotalTime>
  <Words>113</Words>
  <Application>Microsoft Office PowerPoint</Application>
  <PresentationFormat>Bildschirmpräsentation (4:3)</PresentationFormat>
  <Paragraphs>2</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Elementar</vt:lpstr>
      <vt:lpstr>Jakob, 15 Jahre alt</vt:lpstr>
    </vt:vector>
  </TitlesOfParts>
  <Company>MTK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Jakob, 15 Jahre alt</dc:title>
  <dc:creator>Lehrer, MTK</dc:creator>
  <cp:lastModifiedBy>Lehrer, MTK</cp:lastModifiedBy>
  <cp:revision>15</cp:revision>
  <cp:lastPrinted>2019-02-07T10:26:48Z</cp:lastPrinted>
  <dcterms:created xsi:type="dcterms:W3CDTF">2019-01-25T10:05:09Z</dcterms:created>
  <dcterms:modified xsi:type="dcterms:W3CDTF">2019-02-08T08:17:17Z</dcterms:modified>
</cp:coreProperties>
</file>