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Lst>
  <p:sldSz cx="9144000" cy="6858000" type="screen4x3"/>
  <p:notesSz cx="6797675" cy="9926638"/>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94" d="100"/>
          <a:sy n="94" d="100"/>
        </p:scale>
        <p:origin x="-468"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8" name="TextBox 7"/>
          <p:cNvSpPr txBox="1"/>
          <p:nvPr/>
        </p:nvSpPr>
        <p:spPr>
          <a:xfrm>
            <a:off x="1828800" y="3159760"/>
            <a:ext cx="457200" cy="1034129"/>
          </a:xfrm>
          <a:prstGeom prst="rect">
            <a:avLst/>
          </a:prstGeom>
          <a:noFill/>
        </p:spPr>
        <p:txBody>
          <a:bodyPr wrap="square" lIns="0" tIns="9144" rIns="0" bIns="9144" rtlCol="0" anchor="ctr" anchorCtr="0">
            <a:spAutoFit/>
          </a:bodyPr>
          <a:lstStyle/>
          <a:p>
            <a:r>
              <a:rPr lang="en-US" sz="6600" dirty="0" smtClean="0">
                <a:effectLst>
                  <a:outerShdw blurRad="38100" dist="38100" dir="2700000" algn="tl">
                    <a:srgbClr val="000000">
                      <a:alpha val="43137"/>
                    </a:srgbClr>
                  </a:outerShdw>
                </a:effectLst>
                <a:latin typeface="+mn-lt"/>
              </a:rPr>
              <a:t>{</a:t>
            </a:r>
            <a:endParaRPr lang="en-US" sz="6600" dirty="0">
              <a:effectLst>
                <a:outerShdw blurRad="38100" dist="38100" dir="2700000" algn="tl">
                  <a:srgbClr val="000000">
                    <a:alpha val="43137"/>
                  </a:srgbClr>
                </a:outerShdw>
              </a:effectLst>
              <a:latin typeface="+mn-lt"/>
            </a:endParaRPr>
          </a:p>
        </p:txBody>
      </p:sp>
      <p:sp>
        <p:nvSpPr>
          <p:cNvPr id="2" name="Title 1"/>
          <p:cNvSpPr>
            <a:spLocks noGrp="1"/>
          </p:cNvSpPr>
          <p:nvPr>
            <p:ph type="ctrTitle"/>
          </p:nvPr>
        </p:nvSpPr>
        <p:spPr>
          <a:xfrm>
            <a:off x="777240" y="1219200"/>
            <a:ext cx="7543800" cy="2152650"/>
          </a:xfrm>
        </p:spPr>
        <p:txBody>
          <a:bodyPr>
            <a:noAutofit/>
          </a:bodyPr>
          <a:lstStyle>
            <a:lvl1pPr>
              <a:defRPr sz="6000">
                <a:solidFill>
                  <a:schemeClr val="tx1"/>
                </a:solidFill>
              </a:defRPr>
            </a:lvl1pPr>
          </a:lstStyle>
          <a:p>
            <a:r>
              <a:rPr lang="de-DE" smtClean="0"/>
              <a:t>Titelmasterformat durch Klicken bearbeiten</a:t>
            </a:r>
            <a:endParaRPr lang="en-US" dirty="0"/>
          </a:p>
        </p:txBody>
      </p:sp>
      <p:sp>
        <p:nvSpPr>
          <p:cNvPr id="3" name="Subtitle 2"/>
          <p:cNvSpPr>
            <a:spLocks noGrp="1"/>
          </p:cNvSpPr>
          <p:nvPr>
            <p:ph type="subTitle" idx="1"/>
          </p:nvPr>
        </p:nvSpPr>
        <p:spPr>
          <a:xfrm>
            <a:off x="2133600" y="3375491"/>
            <a:ext cx="6172200" cy="685800"/>
          </a:xfrm>
        </p:spPr>
        <p:txBody>
          <a:bodyPr anchor="ctr"/>
          <a:lstStyle>
            <a:lvl1pPr marL="0" indent="0" algn="l">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smtClean="0"/>
              <a:t>Formatvorlage des Untertitelmasters durch Klicken bearbeiten</a:t>
            </a:r>
            <a:endParaRPr lang="en-US" dirty="0"/>
          </a:p>
        </p:txBody>
      </p:sp>
      <p:sp>
        <p:nvSpPr>
          <p:cNvPr id="15" name="Date Placeholder 14"/>
          <p:cNvSpPr>
            <a:spLocks noGrp="1"/>
          </p:cNvSpPr>
          <p:nvPr>
            <p:ph type="dt" sz="half" idx="10"/>
          </p:nvPr>
        </p:nvSpPr>
        <p:spPr/>
        <p:txBody>
          <a:bodyPr/>
          <a:lstStyle/>
          <a:p>
            <a:fld id="{8B1E3455-F7AF-43A4-8186-BD977BD25B0E}" type="datetimeFigureOut">
              <a:rPr lang="de-DE" smtClean="0"/>
              <a:t>08.02.2019</a:t>
            </a:fld>
            <a:endParaRPr lang="de-DE"/>
          </a:p>
        </p:txBody>
      </p:sp>
      <p:sp>
        <p:nvSpPr>
          <p:cNvPr id="16" name="Slide Number Placeholder 15"/>
          <p:cNvSpPr>
            <a:spLocks noGrp="1"/>
          </p:cNvSpPr>
          <p:nvPr>
            <p:ph type="sldNum" sz="quarter" idx="11"/>
          </p:nvPr>
        </p:nvSpPr>
        <p:spPr/>
        <p:txBody>
          <a:bodyPr/>
          <a:lstStyle/>
          <a:p>
            <a:fld id="{AF70904B-BBCF-4A7D-9675-401FA9756AD4}" type="slidenum">
              <a:rPr lang="de-DE" smtClean="0"/>
              <a:t>‹Nr.›</a:t>
            </a:fld>
            <a:endParaRPr lang="de-DE"/>
          </a:p>
        </p:txBody>
      </p:sp>
      <p:sp>
        <p:nvSpPr>
          <p:cNvPr id="17" name="Footer Placeholder 16"/>
          <p:cNvSpPr>
            <a:spLocks noGrp="1"/>
          </p:cNvSpPr>
          <p:nvPr>
            <p:ph type="ftr" sz="quarter" idx="12"/>
          </p:nvPr>
        </p:nvSpPr>
        <p:spPr/>
        <p:txBody>
          <a:bodyPr/>
          <a:lstStyle/>
          <a:p>
            <a:endParaRPr lang="de-D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smtClean="0"/>
              <a:t>Titelmasterformat durch Klicken bearbeiten</a:t>
            </a:r>
            <a:endParaRPr lang="en-US" dirty="0"/>
          </a:p>
        </p:txBody>
      </p:sp>
      <p:sp>
        <p:nvSpPr>
          <p:cNvPr id="3" name="Vertical Text Placeholder 2"/>
          <p:cNvSpPr>
            <a:spLocks noGrp="1"/>
          </p:cNvSpPr>
          <p:nvPr>
            <p:ph type="body" orient="vert" idx="1"/>
          </p:nvPr>
        </p:nvSpPr>
        <p:spPr>
          <a:xfrm>
            <a:off x="2133600" y="685801"/>
            <a:ext cx="5791200" cy="3505199"/>
          </a:xfrm>
        </p:spPr>
        <p:txBody>
          <a:bodyPr vert="eaVert" ancho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
        <p:nvSpPr>
          <p:cNvPr id="4" name="Date Placeholder 3"/>
          <p:cNvSpPr>
            <a:spLocks noGrp="1"/>
          </p:cNvSpPr>
          <p:nvPr>
            <p:ph type="dt" sz="half" idx="10"/>
          </p:nvPr>
        </p:nvSpPr>
        <p:spPr/>
        <p:txBody>
          <a:bodyPr/>
          <a:lstStyle/>
          <a:p>
            <a:fld id="{8B1E3455-F7AF-43A4-8186-BD977BD25B0E}" type="datetimeFigureOut">
              <a:rPr lang="de-DE" smtClean="0"/>
              <a:t>08.02.2019</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AF70904B-BBCF-4A7D-9675-401FA9756AD4}" type="slidenum">
              <a:rPr lang="de-DE" smtClean="0"/>
              <a:t>‹Nr.›</a:t>
            </a:fld>
            <a:endParaRPr lang="de-D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09600" y="609601"/>
            <a:ext cx="2133600" cy="5181600"/>
          </a:xfrm>
        </p:spPr>
        <p:txBody>
          <a:bodyPr vert="eaVert"/>
          <a:lstStyle/>
          <a:p>
            <a:r>
              <a:rPr lang="de-DE" smtClean="0"/>
              <a:t>Titelmasterformat durch Klicken bearbeiten</a:t>
            </a:r>
            <a:endParaRPr lang="en-US" dirty="0"/>
          </a:p>
        </p:txBody>
      </p:sp>
      <p:sp>
        <p:nvSpPr>
          <p:cNvPr id="3" name="Vertical Text Placeholder 2"/>
          <p:cNvSpPr>
            <a:spLocks noGrp="1"/>
          </p:cNvSpPr>
          <p:nvPr>
            <p:ph type="body" orient="vert" idx="1"/>
          </p:nvPr>
        </p:nvSpPr>
        <p:spPr>
          <a:xfrm>
            <a:off x="2895600" y="685801"/>
            <a:ext cx="5029200" cy="4572000"/>
          </a:xfrm>
        </p:spPr>
        <p:txBody>
          <a:bodyPr vert="eaVert" ancho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a:p>
        </p:txBody>
      </p:sp>
      <p:sp>
        <p:nvSpPr>
          <p:cNvPr id="4" name="Date Placeholder 3"/>
          <p:cNvSpPr>
            <a:spLocks noGrp="1"/>
          </p:cNvSpPr>
          <p:nvPr>
            <p:ph type="dt" sz="half" idx="10"/>
          </p:nvPr>
        </p:nvSpPr>
        <p:spPr/>
        <p:txBody>
          <a:bodyPr/>
          <a:lstStyle/>
          <a:p>
            <a:fld id="{8B1E3455-F7AF-43A4-8186-BD977BD25B0E}" type="datetimeFigureOut">
              <a:rPr lang="de-DE" smtClean="0"/>
              <a:t>08.02.2019</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AF70904B-BBCF-4A7D-9675-401FA9756AD4}" type="slidenum">
              <a:rPr lang="de-DE" smtClean="0"/>
              <a:t>‹Nr.›</a:t>
            </a:fld>
            <a:endParaRPr lang="de-D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
        <p:nvSpPr>
          <p:cNvPr id="13" name="Title 12"/>
          <p:cNvSpPr>
            <a:spLocks noGrp="1"/>
          </p:cNvSpPr>
          <p:nvPr>
            <p:ph type="title"/>
          </p:nvPr>
        </p:nvSpPr>
        <p:spPr/>
        <p:txBody>
          <a:bodyPr/>
          <a:lstStyle/>
          <a:p>
            <a:r>
              <a:rPr lang="de-DE" smtClean="0"/>
              <a:t>Titelmasterformat durch Klicken bearbeiten</a:t>
            </a:r>
            <a:endParaRPr lang="en-US"/>
          </a:p>
        </p:txBody>
      </p:sp>
      <p:sp>
        <p:nvSpPr>
          <p:cNvPr id="14" name="Date Placeholder 13"/>
          <p:cNvSpPr>
            <a:spLocks noGrp="1"/>
          </p:cNvSpPr>
          <p:nvPr>
            <p:ph type="dt" sz="half" idx="10"/>
          </p:nvPr>
        </p:nvSpPr>
        <p:spPr/>
        <p:txBody>
          <a:bodyPr/>
          <a:lstStyle/>
          <a:p>
            <a:fld id="{8B1E3455-F7AF-43A4-8186-BD977BD25B0E}" type="datetimeFigureOut">
              <a:rPr lang="de-DE" smtClean="0"/>
              <a:t>08.02.2019</a:t>
            </a:fld>
            <a:endParaRPr lang="de-DE"/>
          </a:p>
        </p:txBody>
      </p:sp>
      <p:sp>
        <p:nvSpPr>
          <p:cNvPr id="15" name="Slide Number Placeholder 14"/>
          <p:cNvSpPr>
            <a:spLocks noGrp="1"/>
          </p:cNvSpPr>
          <p:nvPr>
            <p:ph type="sldNum" sz="quarter" idx="11"/>
          </p:nvPr>
        </p:nvSpPr>
        <p:spPr/>
        <p:txBody>
          <a:bodyPr/>
          <a:lstStyle/>
          <a:p>
            <a:fld id="{AF70904B-BBCF-4A7D-9675-401FA9756AD4}" type="slidenum">
              <a:rPr lang="de-DE" smtClean="0"/>
              <a:t>‹Nr.›</a:t>
            </a:fld>
            <a:endParaRPr lang="de-DE"/>
          </a:p>
        </p:txBody>
      </p:sp>
      <p:sp>
        <p:nvSpPr>
          <p:cNvPr id="16" name="Footer Placeholder 15"/>
          <p:cNvSpPr>
            <a:spLocks noGrp="1"/>
          </p:cNvSpPr>
          <p:nvPr>
            <p:ph type="ftr" sz="quarter" idx="12"/>
          </p:nvPr>
        </p:nvSpPr>
        <p:spPr/>
        <p:txBody>
          <a:bodyPr/>
          <a:lstStyle/>
          <a:p>
            <a:endParaRPr lang="de-D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8" name="TextBox 7"/>
          <p:cNvSpPr txBox="1"/>
          <p:nvPr/>
        </p:nvSpPr>
        <p:spPr>
          <a:xfrm>
            <a:off x="4267200" y="4074497"/>
            <a:ext cx="457200" cy="1015663"/>
          </a:xfrm>
          <a:prstGeom prst="rect">
            <a:avLst/>
          </a:prstGeom>
          <a:noFill/>
        </p:spPr>
        <p:txBody>
          <a:bodyPr wrap="square" lIns="0" tIns="0" rIns="0" bIns="0" rtlCol="0" anchor="t" anchorCtr="0">
            <a:spAutoFit/>
          </a:bodyPr>
          <a:lstStyle/>
          <a:p>
            <a:r>
              <a:rPr lang="en-US" sz="6600" dirty="0" smtClean="0">
                <a:effectLst>
                  <a:outerShdw blurRad="38100" dist="38100" dir="2700000" algn="tl">
                    <a:srgbClr val="000000">
                      <a:alpha val="43137"/>
                    </a:srgbClr>
                  </a:outerShdw>
                </a:effectLst>
                <a:latin typeface="+mn-lt"/>
              </a:rPr>
              <a:t>{</a:t>
            </a:r>
            <a:endParaRPr lang="en-US" sz="6600" dirty="0">
              <a:effectLst>
                <a:outerShdw blurRad="38100" dist="38100" dir="2700000" algn="tl">
                  <a:srgbClr val="000000">
                    <a:alpha val="43137"/>
                  </a:srgbClr>
                </a:outerShdw>
              </a:effectLst>
              <a:latin typeface="+mn-lt"/>
            </a:endParaRPr>
          </a:p>
        </p:txBody>
      </p:sp>
      <p:sp>
        <p:nvSpPr>
          <p:cNvPr id="3" name="Text Placeholder 2"/>
          <p:cNvSpPr>
            <a:spLocks noGrp="1"/>
          </p:cNvSpPr>
          <p:nvPr>
            <p:ph type="body" idx="1"/>
          </p:nvPr>
        </p:nvSpPr>
        <p:spPr>
          <a:xfrm>
            <a:off x="4572000" y="4267368"/>
            <a:ext cx="3733800" cy="731520"/>
          </a:xfrm>
        </p:spPr>
        <p:txBody>
          <a:bodyPr anchor="ctr">
            <a:normAutofit/>
          </a:bodyPr>
          <a:lstStyle>
            <a:lvl1pPr marL="0" indent="0">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smtClean="0"/>
              <a:t>Textmasterformat bearbeiten</a:t>
            </a:r>
          </a:p>
        </p:txBody>
      </p:sp>
      <p:sp>
        <p:nvSpPr>
          <p:cNvPr id="12" name="Date Placeholder 11"/>
          <p:cNvSpPr>
            <a:spLocks noGrp="1"/>
          </p:cNvSpPr>
          <p:nvPr>
            <p:ph type="dt" sz="half" idx="10"/>
          </p:nvPr>
        </p:nvSpPr>
        <p:spPr/>
        <p:txBody>
          <a:bodyPr/>
          <a:lstStyle/>
          <a:p>
            <a:fld id="{8B1E3455-F7AF-43A4-8186-BD977BD25B0E}" type="datetimeFigureOut">
              <a:rPr lang="de-DE" smtClean="0"/>
              <a:t>08.02.2019</a:t>
            </a:fld>
            <a:endParaRPr lang="de-DE"/>
          </a:p>
        </p:txBody>
      </p:sp>
      <p:sp>
        <p:nvSpPr>
          <p:cNvPr id="13" name="Slide Number Placeholder 12"/>
          <p:cNvSpPr>
            <a:spLocks noGrp="1"/>
          </p:cNvSpPr>
          <p:nvPr>
            <p:ph type="sldNum" sz="quarter" idx="11"/>
          </p:nvPr>
        </p:nvSpPr>
        <p:spPr/>
        <p:txBody>
          <a:bodyPr/>
          <a:lstStyle/>
          <a:p>
            <a:fld id="{AF70904B-BBCF-4A7D-9675-401FA9756AD4}" type="slidenum">
              <a:rPr lang="de-DE" smtClean="0"/>
              <a:t>‹Nr.›</a:t>
            </a:fld>
            <a:endParaRPr lang="de-DE"/>
          </a:p>
        </p:txBody>
      </p:sp>
      <p:sp>
        <p:nvSpPr>
          <p:cNvPr id="14" name="Footer Placeholder 13"/>
          <p:cNvSpPr>
            <a:spLocks noGrp="1"/>
          </p:cNvSpPr>
          <p:nvPr>
            <p:ph type="ftr" sz="quarter" idx="12"/>
          </p:nvPr>
        </p:nvSpPr>
        <p:spPr/>
        <p:txBody>
          <a:bodyPr/>
          <a:lstStyle/>
          <a:p>
            <a:endParaRPr lang="de-DE"/>
          </a:p>
        </p:txBody>
      </p:sp>
      <p:sp>
        <p:nvSpPr>
          <p:cNvPr id="4" name="Title 3"/>
          <p:cNvSpPr>
            <a:spLocks noGrp="1"/>
          </p:cNvSpPr>
          <p:nvPr>
            <p:ph type="title"/>
          </p:nvPr>
        </p:nvSpPr>
        <p:spPr>
          <a:xfrm>
            <a:off x="2286000" y="1905000"/>
            <a:ext cx="6035040" cy="2350008"/>
          </a:xfrm>
        </p:spPr>
        <p:txBody>
          <a:bodyPr/>
          <a:lstStyle>
            <a:lvl1pPr marL="0" algn="l" defTabSz="914400" rtl="0" eaLnBrk="1" latinLnBrk="0" hangingPunct="1">
              <a:spcBef>
                <a:spcPct val="0"/>
              </a:spcBef>
              <a:buNone/>
              <a:defRPr lang="en-US" sz="5400" b="0" kern="1200" cap="none" dirty="0" smtClean="0">
                <a:solidFill>
                  <a:schemeClr val="tx1"/>
                </a:solidFill>
                <a:effectLst>
                  <a:outerShdw blurRad="38100" dist="38100" dir="2700000" algn="tl">
                    <a:srgbClr val="000000">
                      <a:alpha val="43137"/>
                    </a:srgbClr>
                  </a:outerShdw>
                </a:effectLst>
                <a:latin typeface="+mj-lt"/>
                <a:ea typeface="+mj-ea"/>
                <a:cs typeface="+mj-cs"/>
              </a:defRPr>
            </a:lvl1pPr>
          </a:lstStyle>
          <a:p>
            <a:r>
              <a:rPr lang="de-DE" smtClean="0"/>
              <a:t>Titelmasterformat durch Klicken bearbeiten</a:t>
            </a:r>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8" name="Date Placeholder 7"/>
          <p:cNvSpPr>
            <a:spLocks noGrp="1"/>
          </p:cNvSpPr>
          <p:nvPr>
            <p:ph type="dt" sz="half" idx="10"/>
          </p:nvPr>
        </p:nvSpPr>
        <p:spPr/>
        <p:txBody>
          <a:bodyPr/>
          <a:lstStyle/>
          <a:p>
            <a:fld id="{8B1E3455-F7AF-43A4-8186-BD977BD25B0E}" type="datetimeFigureOut">
              <a:rPr lang="de-DE" smtClean="0"/>
              <a:t>08.02.2019</a:t>
            </a:fld>
            <a:endParaRPr lang="de-DE"/>
          </a:p>
        </p:txBody>
      </p:sp>
      <p:sp>
        <p:nvSpPr>
          <p:cNvPr id="9" name="Slide Number Placeholder 8"/>
          <p:cNvSpPr>
            <a:spLocks noGrp="1"/>
          </p:cNvSpPr>
          <p:nvPr>
            <p:ph type="sldNum" sz="quarter" idx="11"/>
          </p:nvPr>
        </p:nvSpPr>
        <p:spPr/>
        <p:txBody>
          <a:bodyPr/>
          <a:lstStyle/>
          <a:p>
            <a:fld id="{AF70904B-BBCF-4A7D-9675-401FA9756AD4}" type="slidenum">
              <a:rPr lang="de-DE" smtClean="0"/>
              <a:t>‹Nr.›</a:t>
            </a:fld>
            <a:endParaRPr lang="de-DE"/>
          </a:p>
        </p:txBody>
      </p:sp>
      <p:sp>
        <p:nvSpPr>
          <p:cNvPr id="10" name="Footer Placeholder 9"/>
          <p:cNvSpPr>
            <a:spLocks noGrp="1"/>
          </p:cNvSpPr>
          <p:nvPr>
            <p:ph type="ftr" sz="quarter" idx="12"/>
          </p:nvPr>
        </p:nvSpPr>
        <p:spPr/>
        <p:txBody>
          <a:bodyPr/>
          <a:lstStyle/>
          <a:p>
            <a:endParaRPr lang="de-DE"/>
          </a:p>
        </p:txBody>
      </p:sp>
      <p:sp>
        <p:nvSpPr>
          <p:cNvPr id="11" name="Title 10"/>
          <p:cNvSpPr>
            <a:spLocks noGrp="1"/>
          </p:cNvSpPr>
          <p:nvPr>
            <p:ph type="title"/>
          </p:nvPr>
        </p:nvSpPr>
        <p:spPr/>
        <p:txBody>
          <a:bodyPr/>
          <a:lstStyle/>
          <a:p>
            <a:r>
              <a:rPr lang="de-DE" smtClean="0"/>
              <a:t>Titelmasterformat durch Klicken bearbeiten</a:t>
            </a:r>
            <a:endParaRPr lang="en-US" dirty="0"/>
          </a:p>
        </p:txBody>
      </p:sp>
      <p:sp>
        <p:nvSpPr>
          <p:cNvPr id="5" name="Content Placeholder 4"/>
          <p:cNvSpPr>
            <a:spLocks noGrp="1"/>
          </p:cNvSpPr>
          <p:nvPr>
            <p:ph sz="quarter" idx="13"/>
          </p:nvPr>
        </p:nvSpPr>
        <p:spPr>
          <a:xfrm>
            <a:off x="1344168" y="658368"/>
            <a:ext cx="3273552" cy="3429000"/>
          </a:xfrm>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a:p>
        </p:txBody>
      </p:sp>
      <p:sp>
        <p:nvSpPr>
          <p:cNvPr id="7" name="Content Placeholder 6"/>
          <p:cNvSpPr>
            <a:spLocks noGrp="1"/>
          </p:cNvSpPr>
          <p:nvPr>
            <p:ph sz="quarter" idx="14"/>
          </p:nvPr>
        </p:nvSpPr>
        <p:spPr>
          <a:xfrm>
            <a:off x="5029200" y="658368"/>
            <a:ext cx="3273552" cy="3432175"/>
          </a:xfrm>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341120" y="661976"/>
            <a:ext cx="3273552" cy="639762"/>
          </a:xfrm>
        </p:spPr>
        <p:txBody>
          <a:bodyPr anchor="ctr">
            <a:noAutofit/>
          </a:bodyPr>
          <a:lstStyle>
            <a:lvl1pPr marL="0" indent="0">
              <a:buNone/>
              <a:defRPr sz="22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4" name="Content Placeholder 3"/>
          <p:cNvSpPr>
            <a:spLocks noGrp="1"/>
          </p:cNvSpPr>
          <p:nvPr>
            <p:ph sz="half" idx="2"/>
          </p:nvPr>
        </p:nvSpPr>
        <p:spPr>
          <a:xfrm>
            <a:off x="1344168" y="1371600"/>
            <a:ext cx="3276600" cy="2743200"/>
          </a:xfrm>
        </p:spPr>
        <p:txBody>
          <a:bodyPr anchor="t"/>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a:p>
        </p:txBody>
      </p:sp>
      <p:sp>
        <p:nvSpPr>
          <p:cNvPr id="5" name="Text Placeholder 4"/>
          <p:cNvSpPr>
            <a:spLocks noGrp="1"/>
          </p:cNvSpPr>
          <p:nvPr>
            <p:ph type="body" sz="quarter" idx="3"/>
          </p:nvPr>
        </p:nvSpPr>
        <p:spPr>
          <a:xfrm>
            <a:off x="5029200" y="661976"/>
            <a:ext cx="3273552" cy="639762"/>
          </a:xfrm>
        </p:spPr>
        <p:txBody>
          <a:bodyPr anchor="ctr">
            <a:noAutofit/>
          </a:bodyPr>
          <a:lstStyle>
            <a:lvl1pPr marL="0" indent="0">
              <a:buNone/>
              <a:defRPr sz="22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6" name="Content Placeholder 5"/>
          <p:cNvSpPr>
            <a:spLocks noGrp="1"/>
          </p:cNvSpPr>
          <p:nvPr>
            <p:ph sz="quarter" idx="4"/>
          </p:nvPr>
        </p:nvSpPr>
        <p:spPr>
          <a:xfrm>
            <a:off x="5029200" y="1371600"/>
            <a:ext cx="3273552" cy="2743200"/>
          </a:xfrm>
        </p:spPr>
        <p:txBody>
          <a:bodyPr anchor="t"/>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a:p>
        </p:txBody>
      </p:sp>
      <p:sp>
        <p:nvSpPr>
          <p:cNvPr id="13" name="TextBox 12"/>
          <p:cNvSpPr txBox="1"/>
          <p:nvPr/>
        </p:nvSpPr>
        <p:spPr>
          <a:xfrm>
            <a:off x="1056640" y="520192"/>
            <a:ext cx="457200" cy="923330"/>
          </a:xfrm>
          <a:prstGeom prst="rect">
            <a:avLst/>
          </a:prstGeom>
          <a:noFill/>
        </p:spPr>
        <p:txBody>
          <a:bodyPr wrap="square" lIns="0" tIns="0" rIns="0" bIns="0" rtlCol="0" anchor="t" anchorCtr="0">
            <a:spAutoFit/>
          </a:bodyPr>
          <a:lstStyle/>
          <a:p>
            <a:r>
              <a:rPr lang="en-US" sz="6000" dirty="0" smtClean="0">
                <a:effectLst>
                  <a:outerShdw blurRad="38100" dist="38100" dir="2700000" algn="tl">
                    <a:srgbClr val="000000">
                      <a:alpha val="43137"/>
                    </a:srgbClr>
                  </a:outerShdw>
                </a:effectLst>
                <a:latin typeface="+mn-lt"/>
              </a:rPr>
              <a:t>{</a:t>
            </a:r>
            <a:endParaRPr lang="en-US" sz="6000" dirty="0">
              <a:effectLst>
                <a:outerShdw blurRad="38100" dist="38100" dir="2700000" algn="tl">
                  <a:srgbClr val="000000">
                    <a:alpha val="43137"/>
                  </a:srgbClr>
                </a:outerShdw>
              </a:effectLst>
              <a:latin typeface="+mn-lt"/>
            </a:endParaRPr>
          </a:p>
        </p:txBody>
      </p:sp>
      <p:sp>
        <p:nvSpPr>
          <p:cNvPr id="18" name="TextBox 17"/>
          <p:cNvSpPr txBox="1"/>
          <p:nvPr/>
        </p:nvSpPr>
        <p:spPr>
          <a:xfrm>
            <a:off x="4780280" y="520192"/>
            <a:ext cx="457200" cy="923330"/>
          </a:xfrm>
          <a:prstGeom prst="rect">
            <a:avLst/>
          </a:prstGeom>
          <a:noFill/>
        </p:spPr>
        <p:txBody>
          <a:bodyPr wrap="square" lIns="0" tIns="0" rIns="0" bIns="0" rtlCol="0" anchor="t" anchorCtr="0">
            <a:spAutoFit/>
          </a:bodyPr>
          <a:lstStyle/>
          <a:p>
            <a:r>
              <a:rPr lang="en-US" sz="6000" dirty="0" smtClean="0">
                <a:effectLst>
                  <a:outerShdw blurRad="38100" dist="38100" dir="2700000" algn="tl">
                    <a:srgbClr val="000000">
                      <a:alpha val="43137"/>
                    </a:srgbClr>
                  </a:outerShdw>
                </a:effectLst>
                <a:latin typeface="+mn-lt"/>
              </a:rPr>
              <a:t>{</a:t>
            </a:r>
            <a:endParaRPr lang="en-US" sz="6000" dirty="0">
              <a:effectLst>
                <a:outerShdw blurRad="38100" dist="38100" dir="2700000" algn="tl">
                  <a:srgbClr val="000000">
                    <a:alpha val="43137"/>
                  </a:srgbClr>
                </a:outerShdw>
              </a:effectLst>
              <a:latin typeface="+mn-lt"/>
            </a:endParaRPr>
          </a:p>
        </p:txBody>
      </p:sp>
      <p:sp>
        <p:nvSpPr>
          <p:cNvPr id="12" name="Title 11"/>
          <p:cNvSpPr>
            <a:spLocks noGrp="1"/>
          </p:cNvSpPr>
          <p:nvPr>
            <p:ph type="title"/>
          </p:nvPr>
        </p:nvSpPr>
        <p:spPr/>
        <p:txBody>
          <a:bodyPr/>
          <a:lstStyle/>
          <a:p>
            <a:r>
              <a:rPr lang="de-DE" smtClean="0"/>
              <a:t>Titelmasterformat durch Klicken bearbeiten</a:t>
            </a:r>
            <a:endParaRPr lang="en-US" dirty="0"/>
          </a:p>
        </p:txBody>
      </p:sp>
      <p:sp>
        <p:nvSpPr>
          <p:cNvPr id="14" name="Date Placeholder 13"/>
          <p:cNvSpPr>
            <a:spLocks noGrp="1"/>
          </p:cNvSpPr>
          <p:nvPr>
            <p:ph type="dt" sz="half" idx="10"/>
          </p:nvPr>
        </p:nvSpPr>
        <p:spPr/>
        <p:txBody>
          <a:bodyPr/>
          <a:lstStyle/>
          <a:p>
            <a:fld id="{8B1E3455-F7AF-43A4-8186-BD977BD25B0E}" type="datetimeFigureOut">
              <a:rPr lang="de-DE" smtClean="0"/>
              <a:t>08.02.2019</a:t>
            </a:fld>
            <a:endParaRPr lang="de-DE"/>
          </a:p>
        </p:txBody>
      </p:sp>
      <p:sp>
        <p:nvSpPr>
          <p:cNvPr id="15" name="Slide Number Placeholder 14"/>
          <p:cNvSpPr>
            <a:spLocks noGrp="1"/>
          </p:cNvSpPr>
          <p:nvPr>
            <p:ph type="sldNum" sz="quarter" idx="11"/>
          </p:nvPr>
        </p:nvSpPr>
        <p:spPr/>
        <p:txBody>
          <a:bodyPr/>
          <a:lstStyle/>
          <a:p>
            <a:fld id="{AF70904B-BBCF-4A7D-9675-401FA9756AD4}" type="slidenum">
              <a:rPr lang="de-DE" smtClean="0"/>
              <a:t>‹Nr.›</a:t>
            </a:fld>
            <a:endParaRPr lang="de-DE"/>
          </a:p>
        </p:txBody>
      </p:sp>
      <p:sp>
        <p:nvSpPr>
          <p:cNvPr id="16" name="Footer Placeholder 15"/>
          <p:cNvSpPr>
            <a:spLocks noGrp="1"/>
          </p:cNvSpPr>
          <p:nvPr>
            <p:ph type="ftr" sz="quarter" idx="12"/>
          </p:nvPr>
        </p:nvSpPr>
        <p:spPr/>
        <p:txBody>
          <a:bodyPr/>
          <a:lstStyle/>
          <a:p>
            <a:endParaRPr lang="de-D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de-DE" smtClean="0"/>
              <a:t>Titelmasterformat durch Klicken bearbeiten</a:t>
            </a:r>
            <a:endParaRPr lang="en-US"/>
          </a:p>
        </p:txBody>
      </p:sp>
      <p:sp>
        <p:nvSpPr>
          <p:cNvPr id="7" name="Date Placeholder 6"/>
          <p:cNvSpPr>
            <a:spLocks noGrp="1"/>
          </p:cNvSpPr>
          <p:nvPr>
            <p:ph type="dt" sz="half" idx="10"/>
          </p:nvPr>
        </p:nvSpPr>
        <p:spPr/>
        <p:txBody>
          <a:bodyPr/>
          <a:lstStyle/>
          <a:p>
            <a:fld id="{8B1E3455-F7AF-43A4-8186-BD977BD25B0E}" type="datetimeFigureOut">
              <a:rPr lang="de-DE" smtClean="0"/>
              <a:t>08.02.2019</a:t>
            </a:fld>
            <a:endParaRPr lang="de-DE"/>
          </a:p>
        </p:txBody>
      </p:sp>
      <p:sp>
        <p:nvSpPr>
          <p:cNvPr id="8" name="Slide Number Placeholder 7"/>
          <p:cNvSpPr>
            <a:spLocks noGrp="1"/>
          </p:cNvSpPr>
          <p:nvPr>
            <p:ph type="sldNum" sz="quarter" idx="11"/>
          </p:nvPr>
        </p:nvSpPr>
        <p:spPr/>
        <p:txBody>
          <a:bodyPr/>
          <a:lstStyle/>
          <a:p>
            <a:fld id="{AF70904B-BBCF-4A7D-9675-401FA9756AD4}" type="slidenum">
              <a:rPr lang="de-DE" smtClean="0"/>
              <a:t>‹Nr.›</a:t>
            </a:fld>
            <a:endParaRPr lang="de-DE"/>
          </a:p>
        </p:txBody>
      </p:sp>
      <p:sp>
        <p:nvSpPr>
          <p:cNvPr id="9" name="Footer Placeholder 8"/>
          <p:cNvSpPr>
            <a:spLocks noGrp="1"/>
          </p:cNvSpPr>
          <p:nvPr>
            <p:ph type="ftr" sz="quarter" idx="12"/>
          </p:nvPr>
        </p:nvSpPr>
        <p:spPr/>
        <p:txBody>
          <a:bodyPr/>
          <a:lstStyle/>
          <a:p>
            <a:endParaRPr lang="de-D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8B1E3455-F7AF-43A4-8186-BD977BD25B0E}" type="datetimeFigureOut">
              <a:rPr lang="de-DE" smtClean="0"/>
              <a:t>08.02.2019</a:t>
            </a:fld>
            <a:endParaRPr lang="de-DE"/>
          </a:p>
        </p:txBody>
      </p:sp>
      <p:sp>
        <p:nvSpPr>
          <p:cNvPr id="6" name="Slide Number Placeholder 5"/>
          <p:cNvSpPr>
            <a:spLocks noGrp="1"/>
          </p:cNvSpPr>
          <p:nvPr>
            <p:ph type="sldNum" sz="quarter" idx="11"/>
          </p:nvPr>
        </p:nvSpPr>
        <p:spPr/>
        <p:txBody>
          <a:bodyPr/>
          <a:lstStyle/>
          <a:p>
            <a:fld id="{AF70904B-BBCF-4A7D-9675-401FA9756AD4}" type="slidenum">
              <a:rPr lang="de-DE" smtClean="0"/>
              <a:t>‹Nr.›</a:t>
            </a:fld>
            <a:endParaRPr lang="de-DE"/>
          </a:p>
        </p:txBody>
      </p:sp>
      <p:sp>
        <p:nvSpPr>
          <p:cNvPr id="7" name="Footer Placeholder 6"/>
          <p:cNvSpPr>
            <a:spLocks noGrp="1"/>
          </p:cNvSpPr>
          <p:nvPr>
            <p:ph type="ftr" sz="quarter" idx="12"/>
          </p:nvPr>
        </p:nvSpPr>
        <p:spPr/>
        <p:txBody>
          <a:bodyPr/>
          <a:lstStyle/>
          <a:p>
            <a:endParaRPr lang="de-D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9" name="TextBox 8"/>
          <p:cNvSpPr txBox="1"/>
          <p:nvPr/>
        </p:nvSpPr>
        <p:spPr>
          <a:xfrm>
            <a:off x="5328920" y="1774588"/>
            <a:ext cx="457200" cy="1231106"/>
          </a:xfrm>
          <a:prstGeom prst="rect">
            <a:avLst/>
          </a:prstGeom>
          <a:noFill/>
        </p:spPr>
        <p:txBody>
          <a:bodyPr wrap="square" lIns="0" tIns="0" rIns="0" bIns="0" rtlCol="0" anchor="t" anchorCtr="0">
            <a:spAutoFit/>
          </a:bodyPr>
          <a:lstStyle/>
          <a:p>
            <a:r>
              <a:rPr lang="en-US" sz="8000" dirty="0" smtClean="0">
                <a:effectLst>
                  <a:outerShdw blurRad="38100" dist="38100" dir="2700000" algn="tl">
                    <a:srgbClr val="000000">
                      <a:alpha val="43137"/>
                    </a:srgbClr>
                  </a:outerShdw>
                </a:effectLst>
                <a:latin typeface="+mn-lt"/>
              </a:rPr>
              <a:t>{</a:t>
            </a:r>
            <a:endParaRPr lang="en-US" sz="8000" dirty="0">
              <a:effectLst>
                <a:outerShdw blurRad="38100" dist="38100" dir="2700000" algn="tl">
                  <a:srgbClr val="000000">
                    <a:alpha val="43137"/>
                  </a:srgbClr>
                </a:outerShdw>
              </a:effectLst>
              <a:latin typeface="+mn-lt"/>
            </a:endParaRPr>
          </a:p>
        </p:txBody>
      </p:sp>
      <p:sp>
        <p:nvSpPr>
          <p:cNvPr id="3" name="Content Placeholder 2"/>
          <p:cNvSpPr>
            <a:spLocks noGrp="1"/>
          </p:cNvSpPr>
          <p:nvPr>
            <p:ph idx="1"/>
          </p:nvPr>
        </p:nvSpPr>
        <p:spPr>
          <a:xfrm>
            <a:off x="838200" y="685801"/>
            <a:ext cx="4343400" cy="3429000"/>
          </a:xfrm>
        </p:spPr>
        <p:txBody>
          <a:bodyPr anchor="ct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a:p>
        </p:txBody>
      </p:sp>
      <p:sp>
        <p:nvSpPr>
          <p:cNvPr id="4" name="Text Placeholder 3"/>
          <p:cNvSpPr>
            <a:spLocks noGrp="1"/>
          </p:cNvSpPr>
          <p:nvPr>
            <p:ph type="body" sz="half" idx="2"/>
          </p:nvPr>
        </p:nvSpPr>
        <p:spPr>
          <a:xfrm>
            <a:off x="5715000" y="685801"/>
            <a:ext cx="2590800" cy="3429000"/>
          </a:xfrm>
        </p:spPr>
        <p:txBody>
          <a:bodyPr anchor="ct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15" name="Date Placeholder 14"/>
          <p:cNvSpPr>
            <a:spLocks noGrp="1"/>
          </p:cNvSpPr>
          <p:nvPr>
            <p:ph type="dt" sz="half" idx="10"/>
          </p:nvPr>
        </p:nvSpPr>
        <p:spPr/>
        <p:txBody>
          <a:bodyPr/>
          <a:lstStyle/>
          <a:p>
            <a:fld id="{8B1E3455-F7AF-43A4-8186-BD977BD25B0E}" type="datetimeFigureOut">
              <a:rPr lang="de-DE" smtClean="0"/>
              <a:t>08.02.2019</a:t>
            </a:fld>
            <a:endParaRPr lang="de-DE"/>
          </a:p>
        </p:txBody>
      </p:sp>
      <p:sp>
        <p:nvSpPr>
          <p:cNvPr id="16" name="Slide Number Placeholder 15"/>
          <p:cNvSpPr>
            <a:spLocks noGrp="1"/>
          </p:cNvSpPr>
          <p:nvPr>
            <p:ph type="sldNum" sz="quarter" idx="11"/>
          </p:nvPr>
        </p:nvSpPr>
        <p:spPr/>
        <p:txBody>
          <a:bodyPr/>
          <a:lstStyle/>
          <a:p>
            <a:fld id="{AF70904B-BBCF-4A7D-9675-401FA9756AD4}" type="slidenum">
              <a:rPr lang="de-DE" smtClean="0"/>
              <a:t>‹Nr.›</a:t>
            </a:fld>
            <a:endParaRPr lang="de-DE"/>
          </a:p>
        </p:txBody>
      </p:sp>
      <p:sp>
        <p:nvSpPr>
          <p:cNvPr id="17" name="Footer Placeholder 16"/>
          <p:cNvSpPr>
            <a:spLocks noGrp="1"/>
          </p:cNvSpPr>
          <p:nvPr>
            <p:ph type="ftr" sz="quarter" idx="12"/>
          </p:nvPr>
        </p:nvSpPr>
        <p:spPr/>
        <p:txBody>
          <a:bodyPr/>
          <a:lstStyle/>
          <a:p>
            <a:endParaRPr lang="de-DE"/>
          </a:p>
        </p:txBody>
      </p:sp>
      <p:sp>
        <p:nvSpPr>
          <p:cNvPr id="18" name="Title 17"/>
          <p:cNvSpPr>
            <a:spLocks noGrp="1"/>
          </p:cNvSpPr>
          <p:nvPr>
            <p:ph type="title"/>
          </p:nvPr>
        </p:nvSpPr>
        <p:spPr/>
        <p:txBody>
          <a:bodyPr/>
          <a:lstStyle/>
          <a:p>
            <a:r>
              <a:rPr lang="de-DE" smtClean="0"/>
              <a:t>Titelmasterformat durch Klicken bearbeiten</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1219200" y="612775"/>
            <a:ext cx="6705600" cy="2546985"/>
          </a:xfrm>
          <a:effectLst>
            <a:outerShdw blurRad="152400" dist="317500" dir="5400000" sx="90000" sy="-19000" rotWithShape="0">
              <a:prstClr val="black">
                <a:alpha val="15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de-DE" smtClean="0"/>
              <a:t>Bild durch Klicken auf Symbol hinzufügen</a:t>
            </a:r>
            <a:endParaRPr lang="en-US"/>
          </a:p>
        </p:txBody>
      </p:sp>
      <p:sp>
        <p:nvSpPr>
          <p:cNvPr id="4" name="Text Placeholder 3"/>
          <p:cNvSpPr>
            <a:spLocks noGrp="1"/>
          </p:cNvSpPr>
          <p:nvPr>
            <p:ph type="body" sz="half" idx="2"/>
          </p:nvPr>
        </p:nvSpPr>
        <p:spPr>
          <a:xfrm>
            <a:off x="2743200" y="3453047"/>
            <a:ext cx="5029200" cy="720804"/>
          </a:xfrm>
        </p:spPr>
        <p:txBody>
          <a:bodyPr anchor="ct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9" name="TextBox 8"/>
          <p:cNvSpPr txBox="1"/>
          <p:nvPr/>
        </p:nvSpPr>
        <p:spPr>
          <a:xfrm>
            <a:off x="2435352" y="3331464"/>
            <a:ext cx="457200" cy="923330"/>
          </a:xfrm>
          <a:prstGeom prst="rect">
            <a:avLst/>
          </a:prstGeom>
          <a:noFill/>
        </p:spPr>
        <p:txBody>
          <a:bodyPr wrap="square" lIns="0" tIns="0" rIns="0" bIns="0" rtlCol="0" anchor="t" anchorCtr="0">
            <a:spAutoFit/>
          </a:bodyPr>
          <a:lstStyle/>
          <a:p>
            <a:r>
              <a:rPr lang="en-US" sz="6000" dirty="0" smtClean="0">
                <a:effectLst>
                  <a:outerShdw blurRad="38100" dist="38100" dir="2700000" algn="tl">
                    <a:srgbClr val="000000">
                      <a:alpha val="43137"/>
                    </a:srgbClr>
                  </a:outerShdw>
                </a:effectLst>
                <a:latin typeface="+mn-lt"/>
              </a:rPr>
              <a:t>{</a:t>
            </a:r>
            <a:endParaRPr lang="en-US" sz="6000" dirty="0">
              <a:effectLst>
                <a:outerShdw blurRad="38100" dist="38100" dir="2700000" algn="tl">
                  <a:srgbClr val="000000">
                    <a:alpha val="43137"/>
                  </a:srgbClr>
                </a:outerShdw>
              </a:effectLst>
              <a:latin typeface="+mn-lt"/>
            </a:endParaRPr>
          </a:p>
        </p:txBody>
      </p:sp>
      <p:sp>
        <p:nvSpPr>
          <p:cNvPr id="11" name="Title 10"/>
          <p:cNvSpPr>
            <a:spLocks noGrp="1"/>
          </p:cNvSpPr>
          <p:nvPr>
            <p:ph type="title"/>
          </p:nvPr>
        </p:nvSpPr>
        <p:spPr/>
        <p:txBody>
          <a:bodyPr/>
          <a:lstStyle/>
          <a:p>
            <a:r>
              <a:rPr lang="de-DE" smtClean="0"/>
              <a:t>Titelmasterformat durch Klicken bearbeiten</a:t>
            </a:r>
            <a:endParaRPr lang="en-US"/>
          </a:p>
        </p:txBody>
      </p:sp>
      <p:sp>
        <p:nvSpPr>
          <p:cNvPr id="13" name="Date Placeholder 12"/>
          <p:cNvSpPr>
            <a:spLocks noGrp="1"/>
          </p:cNvSpPr>
          <p:nvPr>
            <p:ph type="dt" sz="half" idx="10"/>
          </p:nvPr>
        </p:nvSpPr>
        <p:spPr/>
        <p:txBody>
          <a:bodyPr/>
          <a:lstStyle/>
          <a:p>
            <a:fld id="{8B1E3455-F7AF-43A4-8186-BD977BD25B0E}" type="datetimeFigureOut">
              <a:rPr lang="de-DE" smtClean="0"/>
              <a:t>08.02.2019</a:t>
            </a:fld>
            <a:endParaRPr lang="de-DE"/>
          </a:p>
        </p:txBody>
      </p:sp>
      <p:sp>
        <p:nvSpPr>
          <p:cNvPr id="14" name="Slide Number Placeholder 13"/>
          <p:cNvSpPr>
            <a:spLocks noGrp="1"/>
          </p:cNvSpPr>
          <p:nvPr>
            <p:ph type="sldNum" sz="quarter" idx="11"/>
          </p:nvPr>
        </p:nvSpPr>
        <p:spPr/>
        <p:txBody>
          <a:bodyPr/>
          <a:lstStyle/>
          <a:p>
            <a:fld id="{AF70904B-BBCF-4A7D-9675-401FA9756AD4}" type="slidenum">
              <a:rPr lang="de-DE" smtClean="0"/>
              <a:t>‹Nr.›</a:t>
            </a:fld>
            <a:endParaRPr lang="de-DE"/>
          </a:p>
        </p:txBody>
      </p:sp>
      <p:sp>
        <p:nvSpPr>
          <p:cNvPr id="15" name="Footer Placeholder 14"/>
          <p:cNvSpPr>
            <a:spLocks noGrp="1"/>
          </p:cNvSpPr>
          <p:nvPr>
            <p:ph type="ftr" sz="quarter" idx="12"/>
          </p:nvPr>
        </p:nvSpPr>
        <p:spPr/>
        <p:txBody>
          <a:bodyPr/>
          <a:lstStyle/>
          <a:p>
            <a:endParaRPr lang="de-DE"/>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gradFill>
            <a:gsLst>
              <a:gs pos="0">
                <a:schemeClr val="accent6">
                  <a:lumMod val="50000"/>
                  <a:alpha val="36000"/>
                </a:schemeClr>
              </a:gs>
              <a:gs pos="100000">
                <a:schemeClr val="bg2">
                  <a:alpha val="1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rot="19724275">
            <a:off x="1373221" y="1038440"/>
            <a:ext cx="7240620" cy="5706987"/>
          </a:xfrm>
          <a:prstGeom prst="ellipse">
            <a:avLst/>
          </a:prstGeom>
          <a:gradFill flip="none" rotWithShape="1">
            <a:gsLst>
              <a:gs pos="0">
                <a:schemeClr val="accent6">
                  <a:lumMod val="60000"/>
                  <a:lumOff val="40000"/>
                  <a:alpha val="7000"/>
                </a:schemeClr>
              </a:gs>
              <a:gs pos="58000">
                <a:schemeClr val="bg2">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p:cNvSpPr/>
          <p:nvPr/>
        </p:nvSpPr>
        <p:spPr>
          <a:xfrm rot="17656910">
            <a:off x="-274211" y="1165875"/>
            <a:ext cx="5538472" cy="4480459"/>
          </a:xfrm>
          <a:prstGeom prst="ellipse">
            <a:avLst/>
          </a:prstGeom>
          <a:gradFill flip="none" rotWithShape="1">
            <a:gsLst>
              <a:gs pos="0">
                <a:schemeClr val="accent6">
                  <a:lumMod val="60000"/>
                  <a:lumOff val="40000"/>
                  <a:alpha val="8000"/>
                </a:schemeClr>
              </a:gs>
              <a:gs pos="58000">
                <a:schemeClr val="bg2">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rot="19724275">
            <a:off x="3277955" y="116854"/>
            <a:ext cx="6479362" cy="4754757"/>
          </a:xfrm>
          <a:prstGeom prst="ellipse">
            <a:avLst/>
          </a:prstGeom>
          <a:gradFill flip="none" rotWithShape="1">
            <a:gsLst>
              <a:gs pos="0">
                <a:schemeClr val="accent6">
                  <a:lumMod val="60000"/>
                  <a:lumOff val="40000"/>
                  <a:alpha val="8000"/>
                </a:schemeClr>
              </a:gs>
              <a:gs pos="58000">
                <a:schemeClr val="bg2">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777240" y="4876800"/>
            <a:ext cx="7543800" cy="914400"/>
          </a:xfrm>
          <a:prstGeom prst="rect">
            <a:avLst/>
          </a:prstGeom>
        </p:spPr>
        <p:txBody>
          <a:bodyPr vert="horz" lIns="91440" tIns="45720" rIns="91440" bIns="45720" rtlCol="0" anchor="b">
            <a:noAutofit/>
          </a:bodyPr>
          <a:lstStyle/>
          <a:p>
            <a:r>
              <a:rPr lang="de-DE" smtClean="0"/>
              <a:t>Titelmasterformat durch Klicken bearbeiten</a:t>
            </a:r>
            <a:endParaRPr lang="en-US" dirty="0"/>
          </a:p>
        </p:txBody>
      </p:sp>
      <p:sp>
        <p:nvSpPr>
          <p:cNvPr id="3" name="Text Placeholder 2"/>
          <p:cNvSpPr>
            <a:spLocks noGrp="1"/>
          </p:cNvSpPr>
          <p:nvPr>
            <p:ph type="body" idx="1"/>
          </p:nvPr>
        </p:nvSpPr>
        <p:spPr>
          <a:xfrm>
            <a:off x="2133600" y="685801"/>
            <a:ext cx="6096000" cy="3657599"/>
          </a:xfrm>
          <a:prstGeom prst="rect">
            <a:avLst/>
          </a:prstGeom>
        </p:spPr>
        <p:txBody>
          <a:bodyPr vert="horz" lIns="91440" tIns="45720" rIns="91440" bIns="45720" rtlCol="0" anchor="ctr">
            <a:normAutofit/>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a:p>
        </p:txBody>
      </p:sp>
      <p:sp>
        <p:nvSpPr>
          <p:cNvPr id="4" name="Date Placeholder 3"/>
          <p:cNvSpPr>
            <a:spLocks noGrp="1"/>
          </p:cNvSpPr>
          <p:nvPr>
            <p:ph type="dt" sz="half" idx="2"/>
          </p:nvPr>
        </p:nvSpPr>
        <p:spPr>
          <a:xfrm>
            <a:off x="6172200" y="6154738"/>
            <a:ext cx="2133600" cy="365125"/>
          </a:xfrm>
          <a:prstGeom prst="rect">
            <a:avLst/>
          </a:prstGeom>
        </p:spPr>
        <p:txBody>
          <a:bodyPr vert="horz" lIns="91440" tIns="45720" rIns="91440" bIns="45720" rtlCol="0" anchor="t"/>
          <a:lstStyle>
            <a:lvl1pPr algn="r">
              <a:defRPr sz="1100">
                <a:solidFill>
                  <a:schemeClr val="tx1">
                    <a:alpha val="60000"/>
                  </a:schemeClr>
                </a:solidFill>
                <a:effectLst/>
              </a:defRPr>
            </a:lvl1pPr>
          </a:lstStyle>
          <a:p>
            <a:fld id="{8B1E3455-F7AF-43A4-8186-BD977BD25B0E}" type="datetimeFigureOut">
              <a:rPr lang="de-DE" smtClean="0"/>
              <a:t>08.02.2019</a:t>
            </a:fld>
            <a:endParaRPr lang="de-DE"/>
          </a:p>
        </p:txBody>
      </p:sp>
      <p:sp>
        <p:nvSpPr>
          <p:cNvPr id="5" name="Footer Placeholder 4"/>
          <p:cNvSpPr>
            <a:spLocks noGrp="1"/>
          </p:cNvSpPr>
          <p:nvPr>
            <p:ph type="ftr" sz="quarter" idx="3"/>
          </p:nvPr>
        </p:nvSpPr>
        <p:spPr>
          <a:xfrm>
            <a:off x="822960" y="6154738"/>
            <a:ext cx="4572000" cy="365125"/>
          </a:xfrm>
          <a:prstGeom prst="rect">
            <a:avLst/>
          </a:prstGeom>
        </p:spPr>
        <p:txBody>
          <a:bodyPr vert="horz" lIns="91440" tIns="45720" rIns="91440" bIns="45720" rtlCol="0" anchor="t"/>
          <a:lstStyle>
            <a:lvl1pPr algn="l">
              <a:defRPr sz="1100">
                <a:solidFill>
                  <a:schemeClr val="tx1">
                    <a:alpha val="60000"/>
                  </a:schemeClr>
                </a:solidFill>
                <a:effectLst/>
              </a:defRPr>
            </a:lvl1pPr>
          </a:lstStyle>
          <a:p>
            <a:endParaRPr lang="de-DE"/>
          </a:p>
        </p:txBody>
      </p:sp>
      <p:sp>
        <p:nvSpPr>
          <p:cNvPr id="6" name="Slide Number Placeholder 5"/>
          <p:cNvSpPr>
            <a:spLocks noGrp="1"/>
          </p:cNvSpPr>
          <p:nvPr>
            <p:ph type="sldNum" sz="quarter" idx="4"/>
          </p:nvPr>
        </p:nvSpPr>
        <p:spPr>
          <a:xfrm>
            <a:off x="822960" y="5842000"/>
            <a:ext cx="2133600" cy="304800"/>
          </a:xfrm>
          <a:prstGeom prst="rect">
            <a:avLst/>
          </a:prstGeom>
        </p:spPr>
        <p:txBody>
          <a:bodyPr vert="horz" lIns="91440" tIns="45720" rIns="91440" bIns="9144" rtlCol="0" anchor="b"/>
          <a:lstStyle>
            <a:lvl1pPr algn="l">
              <a:defRPr sz="1600">
                <a:solidFill>
                  <a:schemeClr val="tx1">
                    <a:alpha val="60000"/>
                  </a:schemeClr>
                </a:solidFill>
                <a:effectLst/>
              </a:defRPr>
            </a:lvl1pPr>
          </a:lstStyle>
          <a:p>
            <a:fld id="{AF70904B-BBCF-4A7D-9675-401FA9756AD4}" type="slidenum">
              <a:rPr lang="de-DE" smtClean="0"/>
              <a:t>‹Nr.›</a:t>
            </a:fld>
            <a:endParaRPr lang="de-DE"/>
          </a:p>
        </p:txBody>
      </p:sp>
    </p:spTree>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spcBef>
          <a:spcPct val="0"/>
        </a:spcBef>
        <a:buNone/>
        <a:defRPr sz="4900" kern="1200">
          <a:solidFill>
            <a:schemeClr val="tx1"/>
          </a:solidFill>
          <a:effectLst>
            <a:outerShdw blurRad="38100" dist="38100" dir="2700000" algn="tl">
              <a:srgbClr val="000000">
                <a:alpha val="43137"/>
              </a:srgbClr>
            </a:outerShdw>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56032" algn="l" defTabSz="914400" rtl="0" eaLnBrk="1" latinLnBrk="0" hangingPunct="1">
        <a:spcBef>
          <a:spcPct val="20000"/>
        </a:spcBef>
        <a:spcAft>
          <a:spcPts val="0"/>
        </a:spcAft>
        <a:buSzPct val="60000"/>
        <a:buFont typeface="Wingdings" pitchFamily="2" charset="2"/>
        <a:buChar char=""/>
        <a:defRPr sz="2100" kern="1200">
          <a:solidFill>
            <a:schemeClr val="tx1"/>
          </a:solidFill>
          <a:effectLst>
            <a:outerShdw blurRad="38100" dist="38100" dir="2700000" algn="tl">
              <a:srgbClr val="000000">
                <a:alpha val="43137"/>
              </a:srgbClr>
            </a:outerShdw>
          </a:effectLst>
          <a:latin typeface="+mn-lt"/>
          <a:ea typeface="+mn-ea"/>
          <a:cs typeface="+mn-cs"/>
        </a:defRPr>
      </a:lvl1pPr>
      <a:lvl2pPr marL="640080" indent="-256032" algn="l" defTabSz="914400" rtl="0" eaLnBrk="1" latinLnBrk="0" hangingPunct="1">
        <a:spcBef>
          <a:spcPct val="20000"/>
        </a:spcBef>
        <a:buSzPct val="60000"/>
        <a:buFont typeface="Wingdings" pitchFamily="2" charset="2"/>
        <a:buChar char=""/>
        <a:defRPr sz="1900" kern="1200">
          <a:solidFill>
            <a:schemeClr val="tx1"/>
          </a:solidFill>
          <a:effectLst>
            <a:outerShdw blurRad="38100" dist="38100" dir="2700000" algn="tl">
              <a:srgbClr val="000000">
                <a:alpha val="43137"/>
              </a:srgbClr>
            </a:outerShdw>
          </a:effectLst>
          <a:latin typeface="+mn-lt"/>
          <a:ea typeface="+mn-ea"/>
          <a:cs typeface="+mn-cs"/>
        </a:defRPr>
      </a:lvl2pPr>
      <a:lvl3pPr marL="1005840" indent="-256032" algn="l" defTabSz="914400" rtl="0" eaLnBrk="1" latinLnBrk="0" hangingPunct="1">
        <a:spcBef>
          <a:spcPct val="20000"/>
        </a:spcBef>
        <a:buSzPct val="60000"/>
        <a:buFont typeface="Wingdings" pitchFamily="2" charset="2"/>
        <a:buChar char=""/>
        <a:defRPr sz="1700" kern="1200">
          <a:solidFill>
            <a:schemeClr val="tx1"/>
          </a:solidFill>
          <a:effectLst>
            <a:outerShdw blurRad="38100" dist="38100" dir="2700000" algn="tl">
              <a:srgbClr val="000000">
                <a:alpha val="43137"/>
              </a:srgbClr>
            </a:outerShdw>
          </a:effectLst>
          <a:latin typeface="+mn-lt"/>
          <a:ea typeface="+mn-ea"/>
          <a:cs typeface="+mn-cs"/>
        </a:defRPr>
      </a:lvl3pPr>
      <a:lvl4pPr marL="1371600" indent="-256032" algn="l" defTabSz="914400" rtl="0" eaLnBrk="1" latinLnBrk="0" hangingPunct="1">
        <a:spcBef>
          <a:spcPct val="20000"/>
        </a:spcBef>
        <a:buSzPct val="60000"/>
        <a:buFont typeface="Wingdings" pitchFamily="2" charset="2"/>
        <a:buChar char=""/>
        <a:defRPr sz="1600" kern="1200">
          <a:solidFill>
            <a:schemeClr val="tx1"/>
          </a:solidFill>
          <a:effectLst>
            <a:outerShdw blurRad="38100" dist="38100" dir="2700000" algn="tl">
              <a:srgbClr val="000000">
                <a:alpha val="43137"/>
              </a:srgbClr>
            </a:outerShdw>
          </a:effectLst>
          <a:latin typeface="+mn-lt"/>
          <a:ea typeface="+mn-ea"/>
          <a:cs typeface="+mn-cs"/>
        </a:defRPr>
      </a:lvl4pPr>
      <a:lvl5pPr marL="1645920" indent="-256032" algn="l" defTabSz="914400" rtl="0" eaLnBrk="1" latinLnBrk="0" hangingPunct="1">
        <a:spcBef>
          <a:spcPct val="20000"/>
        </a:spcBef>
        <a:buSzPct val="60000"/>
        <a:buFont typeface="Wingdings" pitchFamily="2" charset="2"/>
        <a:buChar char=""/>
        <a:defRPr sz="1500" kern="1200">
          <a:solidFill>
            <a:schemeClr val="tx1"/>
          </a:solidFill>
          <a:effectLst>
            <a:outerShdw blurRad="38100" dist="38100" dir="2700000" algn="tl">
              <a:srgbClr val="000000">
                <a:alpha val="43137"/>
              </a:srgbClr>
            </a:outerShdw>
          </a:effectLst>
          <a:latin typeface="+mn-lt"/>
          <a:ea typeface="+mn-ea"/>
          <a:cs typeface="+mn-cs"/>
        </a:defRPr>
      </a:lvl5pPr>
      <a:lvl6pPr marL="1965960" indent="-256032" algn="l" defTabSz="914400" rtl="0" eaLnBrk="1" latinLnBrk="0" hangingPunct="1">
        <a:spcBef>
          <a:spcPct val="20000"/>
        </a:spcBef>
        <a:buSzPct val="60000"/>
        <a:buFont typeface="Wingdings" pitchFamily="2" charset="2"/>
        <a:buChar char=""/>
        <a:defRPr sz="1400" kern="1200">
          <a:solidFill>
            <a:schemeClr val="tx1"/>
          </a:solidFill>
          <a:effectLst>
            <a:outerShdw blurRad="38100" dist="38100" dir="2700000" algn="ctr" rotWithShape="0">
              <a:srgbClr val="000000">
                <a:alpha val="43000"/>
              </a:srgbClr>
            </a:outerShdw>
          </a:effectLst>
          <a:latin typeface="+mn-lt"/>
          <a:ea typeface="+mn-ea"/>
          <a:cs typeface="+mn-cs"/>
        </a:defRPr>
      </a:lvl6pPr>
      <a:lvl7pPr marL="2240280" indent="-256032" algn="l" defTabSz="914400" rtl="0" eaLnBrk="1" latinLnBrk="0" hangingPunct="1">
        <a:spcBef>
          <a:spcPct val="20000"/>
        </a:spcBef>
        <a:buSzPct val="60000"/>
        <a:buFont typeface="Wingdings" pitchFamily="2" charset="2"/>
        <a:buChar char=""/>
        <a:defRPr sz="1400" kern="1200">
          <a:solidFill>
            <a:schemeClr val="tx1"/>
          </a:solidFill>
          <a:effectLst>
            <a:outerShdw blurRad="38100" dist="38100" dir="2700000" algn="ctr" rotWithShape="0">
              <a:srgbClr val="000000">
                <a:alpha val="43000"/>
              </a:srgbClr>
            </a:outerShdw>
          </a:effectLst>
          <a:latin typeface="+mn-lt"/>
          <a:ea typeface="+mn-ea"/>
          <a:cs typeface="+mn-cs"/>
        </a:defRPr>
      </a:lvl7pPr>
      <a:lvl8pPr marL="2514600" indent="-256032" algn="l" defTabSz="914400" rtl="0" eaLnBrk="1" latinLnBrk="0" hangingPunct="1">
        <a:spcBef>
          <a:spcPct val="20000"/>
        </a:spcBef>
        <a:buSzPct val="60000"/>
        <a:buFont typeface="Wingdings" pitchFamily="2" charset="2"/>
        <a:buChar char=""/>
        <a:defRPr sz="1400" kern="1200">
          <a:solidFill>
            <a:schemeClr val="tx1"/>
          </a:solidFill>
          <a:effectLst>
            <a:outerShdw blurRad="38100" dist="38100" dir="2700000" algn="ctr" rotWithShape="0">
              <a:srgbClr val="000000">
                <a:alpha val="43000"/>
              </a:srgbClr>
            </a:outerShdw>
          </a:effectLst>
          <a:latin typeface="+mn-lt"/>
          <a:ea typeface="+mn-ea"/>
          <a:cs typeface="+mn-cs"/>
        </a:defRPr>
      </a:lvl8pPr>
      <a:lvl9pPr marL="2834640" indent="-256032" algn="l" defTabSz="914400" rtl="0" eaLnBrk="1" latinLnBrk="0" hangingPunct="1">
        <a:spcBef>
          <a:spcPct val="20000"/>
        </a:spcBef>
        <a:buSzPct val="60000"/>
        <a:buFont typeface="Wingdings" pitchFamily="2" charset="2"/>
        <a:buChar char=""/>
        <a:defRPr sz="1400" kern="1200">
          <a:solidFill>
            <a:schemeClr val="tx1"/>
          </a:solidFill>
          <a:effectLst>
            <a:outerShdw blurRad="38100" dist="38100" dir="2700000" algn="ctr" rotWithShape="0">
              <a:srgbClr val="000000">
                <a:alpha val="43000"/>
              </a:srgbClr>
            </a:outerShdw>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Grafik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084168" y="2778224"/>
            <a:ext cx="3059832" cy="4079776"/>
          </a:xfrm>
          <a:prstGeom prst="rect">
            <a:avLst/>
          </a:prstGeom>
        </p:spPr>
      </p:pic>
      <p:sp>
        <p:nvSpPr>
          <p:cNvPr id="7" name="Ovale Legende 6"/>
          <p:cNvSpPr/>
          <p:nvPr/>
        </p:nvSpPr>
        <p:spPr>
          <a:xfrm>
            <a:off x="-108520" y="2348880"/>
            <a:ext cx="6552728" cy="3744416"/>
          </a:xfrm>
          <a:prstGeom prst="wedgeEllipseCallout">
            <a:avLst>
              <a:gd name="adj1" fmla="val 60335"/>
              <a:gd name="adj2" fmla="val 24949"/>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 name="Untertitel 2"/>
          <p:cNvSpPr>
            <a:spLocks noGrp="1"/>
          </p:cNvSpPr>
          <p:nvPr>
            <p:ph idx="1"/>
          </p:nvPr>
        </p:nvSpPr>
        <p:spPr>
          <a:xfrm>
            <a:off x="899592" y="2906942"/>
            <a:ext cx="4392488" cy="2628292"/>
          </a:xfrm>
        </p:spPr>
        <p:txBody>
          <a:bodyPr>
            <a:noAutofit/>
          </a:bodyPr>
          <a:lstStyle/>
          <a:p>
            <a:pPr marL="0" indent="0">
              <a:buNone/>
            </a:pPr>
            <a:r>
              <a:rPr lang="de-DE" sz="1400" dirty="0" smtClean="0">
                <a:latin typeface="Century Gothic" panose="020B0502020202020204" pitchFamily="34" charset="0"/>
              </a:rPr>
              <a:t>Ich besuche die Berufsorientierungsstufe schon seit Sommer 2018. Ich habe bis jetzt ein Praktikum beim Betriebshof in Kelkheim gemacht und im März mache ich wieder ein Praktikum beim Betriebshof, auch in Kelkheim. Und ich möchte nach der Schule auch beim Betriebshof anfangen zu arbeiten, </a:t>
            </a:r>
            <a:r>
              <a:rPr lang="de-DE" sz="1400" dirty="0">
                <a:latin typeface="Century Gothic" panose="020B0502020202020204" pitchFamily="34" charset="0"/>
              </a:rPr>
              <a:t>w</a:t>
            </a:r>
            <a:r>
              <a:rPr lang="de-DE" sz="1400" dirty="0" smtClean="0">
                <a:latin typeface="Century Gothic" panose="020B0502020202020204" pitchFamily="34" charset="0"/>
              </a:rPr>
              <a:t>eil es mir Spaß macht, schwere Gegenstände zu tragen und lange durch zu halten. Ich arbeite mittwochs in der </a:t>
            </a:r>
            <a:r>
              <a:rPr lang="de-DE" sz="1400" dirty="0" err="1" smtClean="0">
                <a:latin typeface="Century Gothic" panose="020B0502020202020204" pitchFamily="34" charset="0"/>
              </a:rPr>
              <a:t>Crêperie</a:t>
            </a:r>
            <a:r>
              <a:rPr lang="de-DE" sz="1400" dirty="0" smtClean="0">
                <a:latin typeface="Century Gothic" panose="020B0502020202020204" pitchFamily="34" charset="0"/>
              </a:rPr>
              <a:t> mit, wo ich in der Küche arbeite und im Service. Und mein Ziel ist es am </a:t>
            </a:r>
            <a:r>
              <a:rPr lang="de-DE" sz="1400" dirty="0" err="1" smtClean="0">
                <a:latin typeface="Century Gothic" panose="020B0502020202020204" pitchFamily="34" charset="0"/>
              </a:rPr>
              <a:t>Crêpeisen</a:t>
            </a:r>
            <a:r>
              <a:rPr lang="de-DE" sz="1400" dirty="0" smtClean="0">
                <a:latin typeface="Century Gothic" panose="020B0502020202020204" pitchFamily="34" charset="0"/>
              </a:rPr>
              <a:t> zu arbeiten.  Donnerstags mache ich beim Tanzkurs mit. Dienstags bin ich beim BO-Tag in der Werk-Gruppe. </a:t>
            </a:r>
            <a:endParaRPr lang="de-DE" sz="1400" dirty="0">
              <a:latin typeface="Century Gothic" panose="020B0502020202020204" pitchFamily="34" charset="0"/>
            </a:endParaRPr>
          </a:p>
        </p:txBody>
      </p:sp>
      <p:sp>
        <p:nvSpPr>
          <p:cNvPr id="2" name="Titel 1"/>
          <p:cNvSpPr>
            <a:spLocks noGrp="1"/>
          </p:cNvSpPr>
          <p:nvPr>
            <p:ph type="title"/>
          </p:nvPr>
        </p:nvSpPr>
        <p:spPr>
          <a:xfrm>
            <a:off x="2771800" y="260648"/>
            <a:ext cx="5688632" cy="914400"/>
          </a:xfrm>
        </p:spPr>
        <p:txBody>
          <a:bodyPr/>
          <a:lstStyle/>
          <a:p>
            <a:r>
              <a:rPr lang="de-DE" dirty="0" smtClean="0"/>
              <a:t>Jakob, 15 Jahre alt</a:t>
            </a:r>
            <a:endParaRPr lang="de-DE" dirty="0"/>
          </a:p>
        </p:txBody>
      </p:sp>
      <p:pic>
        <p:nvPicPr>
          <p:cNvPr id="1026" name="Picture 2" descr="K:\BO-Praxistag\Bürogruppe\Schülerarbeiten\Jakob\IMG_9609.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51520" y="116632"/>
            <a:ext cx="1890210" cy="2520280"/>
          </a:xfrm>
          <a:prstGeom prst="rect">
            <a:avLst/>
          </a:prstGeom>
          <a:noFill/>
          <a:effectLst>
            <a:softEdge rad="241300"/>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46834945"/>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lementar">
  <a:themeElements>
    <a:clrScheme name="Cronus">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Elementar">
      <a:majorFont>
        <a:latin typeface="Palatino Linotype"/>
        <a:ea typeface=""/>
        <a:cs typeface=""/>
        <a:font script="Jpan" typeface="HGS明朝E"/>
        <a:font script="Hang" typeface="맑은 고딕"/>
        <a:font script="Hans" typeface="宋体"/>
        <a:font script="Hant" typeface="新細明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Palatino Linotype"/>
        <a:ea typeface=""/>
        <a:cs typeface=""/>
        <a:font script="Jpan" typeface="HGS明朝E"/>
        <a:font script="Hang" typeface="맑은 고딕"/>
        <a:font script="Hans" typeface="宋体"/>
        <a:font script="Hant" typeface="新細明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Elementar">
      <a:fillStyleLst>
        <a:solidFill>
          <a:schemeClr val="phClr"/>
        </a:solidFill>
        <a:gradFill rotWithShape="1">
          <a:gsLst>
            <a:gs pos="0">
              <a:schemeClr val="phClr">
                <a:tint val="90000"/>
              </a:schemeClr>
            </a:gs>
            <a:gs pos="48000">
              <a:schemeClr val="phClr">
                <a:tint val="54000"/>
                <a:satMod val="140000"/>
              </a:schemeClr>
            </a:gs>
            <a:gs pos="100000">
              <a:schemeClr val="phClr">
                <a:tint val="24000"/>
                <a:satMod val="260000"/>
              </a:schemeClr>
            </a:gs>
          </a:gsLst>
          <a:lin ang="16200000" scaled="1"/>
        </a:gradFill>
        <a:gradFill rotWithShape="1">
          <a:gsLst>
            <a:gs pos="0">
              <a:schemeClr val="phClr"/>
            </a:gs>
            <a:gs pos="100000">
              <a:schemeClr val="phClr">
                <a:shade val="48000"/>
                <a:satMod val="180000"/>
                <a:lumMod val="94000"/>
              </a:schemeClr>
            </a:gs>
            <a:gs pos="100000">
              <a:schemeClr val="phClr">
                <a:shade val="48000"/>
                <a:satMod val="180000"/>
                <a:lumMod val="94000"/>
              </a:schemeClr>
            </a:gs>
          </a:gsLst>
          <a:lin ang="4140000" scaled="1"/>
        </a:gradFill>
      </a:fillStyleLst>
      <a:lnStyleLst>
        <a:ln w="12700" cap="flat" cmpd="sng" algn="ctr">
          <a:solidFill>
            <a:schemeClr val="phClr"/>
          </a:solidFill>
          <a:prstDash val="solid"/>
        </a:ln>
        <a:ln w="19050" cap="flat" cmpd="sng" algn="ctr">
          <a:solidFill>
            <a:schemeClr val="phClr"/>
          </a:solidFill>
          <a:prstDash val="solid"/>
        </a:ln>
        <a:ln w="28575" cap="flat" cmpd="sng" algn="ctr">
          <a:solidFill>
            <a:schemeClr val="phClr"/>
          </a:solidFill>
          <a:prstDash val="solid"/>
        </a:ln>
      </a:lnStyleLst>
      <a:effectStyleLst>
        <a:effectStyle>
          <a:effectLst>
            <a:outerShdw blurRad="63500" dist="12700" dir="5400000" sx="102000" sy="102000" rotWithShape="0">
              <a:srgbClr val="000000">
                <a:alpha val="32000"/>
              </a:srgbClr>
            </a:outerShdw>
          </a:effectLst>
        </a:effectStyle>
        <a:effectStyle>
          <a:effectLst>
            <a:outerShdw blurRad="76200" dist="38100" dir="5400000" rotWithShape="0">
              <a:srgbClr val="000000">
                <a:alpha val="60000"/>
              </a:srgbClr>
            </a:outerShdw>
          </a:effectLst>
          <a:scene3d>
            <a:camera prst="orthographicFront">
              <a:rot lat="0" lon="0" rev="0"/>
            </a:camera>
            <a:lightRig rig="glow" dir="tl">
              <a:rot lat="0" lon="0" rev="19800000"/>
            </a:lightRig>
          </a:scene3d>
          <a:sp3d prstMaterial="metal">
            <a:bevelT w="38100" h="38100"/>
          </a:sp3d>
        </a:effectStyle>
        <a:effectStyle>
          <a:effectLst>
            <a:outerShdw blurRad="114300" dist="114300" dir="5400000" rotWithShape="0">
              <a:srgbClr val="000000">
                <a:alpha val="70000"/>
              </a:srgbClr>
            </a:outerShdw>
          </a:effectLst>
          <a:scene3d>
            <a:camera prst="orthographicFront">
              <a:rot lat="0" lon="0" rev="0"/>
            </a:camera>
            <a:lightRig rig="threePt" dir="t">
              <a:rot lat="0" lon="0" rev="19800000"/>
            </a:lightRig>
          </a:scene3d>
          <a:sp3d prstMaterial="plastic">
            <a:bevelT w="50800" h="50800"/>
          </a:sp3d>
        </a:effectStyle>
      </a:effectStyleLst>
      <a:bgFillStyleLst>
        <a:solidFill>
          <a:schemeClr val="phClr"/>
        </a:solidFill>
        <a:gradFill rotWithShape="1">
          <a:gsLst>
            <a:gs pos="0">
              <a:schemeClr val="phClr">
                <a:tint val="95000"/>
              </a:schemeClr>
            </a:gs>
            <a:gs pos="100000">
              <a:schemeClr val="phClr">
                <a:shade val="40000"/>
                <a:satMod val="180000"/>
              </a:schemeClr>
            </a:gs>
          </a:gsLst>
          <a:lin ang="5400000" scaled="0"/>
        </a:gradFill>
        <a:blipFill>
          <a:blip xmlns:r="http://schemas.openxmlformats.org/officeDocument/2006/relationships" r:embed="rId1">
            <a:duotone>
              <a:schemeClr val="phClr">
                <a:shade val="14000"/>
                <a:satMod val="280000"/>
              </a:schemeClr>
              <a:schemeClr val="phClr">
                <a:tint val="60000"/>
                <a:satMod val="120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Elemental</Template>
  <TotalTime>0</TotalTime>
  <Words>113</Words>
  <Application>Microsoft Office PowerPoint</Application>
  <PresentationFormat>Bildschirmpräsentation (4:3)</PresentationFormat>
  <Paragraphs>2</Paragraphs>
  <Slides>1</Slides>
  <Notes>0</Notes>
  <HiddenSlides>0</HiddenSlides>
  <MMClips>0</MMClips>
  <ScaleCrop>false</ScaleCrop>
  <HeadingPairs>
    <vt:vector size="4" baseType="variant">
      <vt:variant>
        <vt:lpstr>Design</vt:lpstr>
      </vt:variant>
      <vt:variant>
        <vt:i4>1</vt:i4>
      </vt:variant>
      <vt:variant>
        <vt:lpstr>Folientitel</vt:lpstr>
      </vt:variant>
      <vt:variant>
        <vt:i4>1</vt:i4>
      </vt:variant>
    </vt:vector>
  </HeadingPairs>
  <TitlesOfParts>
    <vt:vector size="2" baseType="lpstr">
      <vt:lpstr>Elementar</vt:lpstr>
      <vt:lpstr>Jakob, 15 Jahre alt</vt:lpstr>
    </vt:vector>
  </TitlesOfParts>
  <Company>MTK</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Jakob, 15 Jahre alt</dc:title>
  <dc:creator>Lehrer, MTK</dc:creator>
  <cp:lastModifiedBy>Lehrer, MTK</cp:lastModifiedBy>
  <cp:revision>15</cp:revision>
  <cp:lastPrinted>2019-02-07T10:26:48Z</cp:lastPrinted>
  <dcterms:created xsi:type="dcterms:W3CDTF">2019-01-25T10:05:09Z</dcterms:created>
  <dcterms:modified xsi:type="dcterms:W3CDTF">2019-02-08T08:17:17Z</dcterms:modified>
</cp:coreProperties>
</file>