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5B9CA-5497-46C1-9B9D-5320B392D01B}" type="datetimeFigureOut">
              <a:rPr lang="de-DE" smtClean="0"/>
              <a:t>08.02.2019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E8FD3-CBE7-48C6-88A7-CD746412A850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Rechtec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5B9CA-5497-46C1-9B9D-5320B392D01B}" type="datetimeFigureOut">
              <a:rPr lang="de-DE" smtClean="0"/>
              <a:t>08.02.2019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E8FD3-CBE7-48C6-88A7-CD746412A85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5B9CA-5497-46C1-9B9D-5320B392D01B}" type="datetimeFigureOut">
              <a:rPr lang="de-DE" smtClean="0"/>
              <a:t>08.02.2019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E8FD3-CBE7-48C6-88A7-CD746412A85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5B9CA-5497-46C1-9B9D-5320B392D01B}" type="datetimeFigureOut">
              <a:rPr lang="de-DE" smtClean="0"/>
              <a:t>08.02.2019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E8FD3-CBE7-48C6-88A7-CD746412A85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5B9CA-5497-46C1-9B9D-5320B392D01B}" type="datetimeFigureOut">
              <a:rPr lang="de-DE" smtClean="0"/>
              <a:t>08.02.2019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E8FD3-CBE7-48C6-88A7-CD746412A850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5B9CA-5497-46C1-9B9D-5320B392D01B}" type="datetimeFigureOut">
              <a:rPr lang="de-DE" smtClean="0"/>
              <a:t>08.02.2019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E8FD3-CBE7-48C6-88A7-CD746412A85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5B9CA-5497-46C1-9B9D-5320B392D01B}" type="datetimeFigureOut">
              <a:rPr lang="de-DE" smtClean="0"/>
              <a:t>08.02.2019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E8FD3-CBE7-48C6-88A7-CD746412A85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5B9CA-5497-46C1-9B9D-5320B392D01B}" type="datetimeFigureOut">
              <a:rPr lang="de-DE" smtClean="0"/>
              <a:t>08.02.2019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E8FD3-CBE7-48C6-88A7-CD746412A85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5B9CA-5497-46C1-9B9D-5320B392D01B}" type="datetimeFigureOut">
              <a:rPr lang="de-DE" smtClean="0"/>
              <a:t>08.02.2019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E8FD3-CBE7-48C6-88A7-CD746412A85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5B9CA-5497-46C1-9B9D-5320B392D01B}" type="datetimeFigureOut">
              <a:rPr lang="de-DE" smtClean="0"/>
              <a:t>08.02.2019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E8FD3-CBE7-48C6-88A7-CD746412A850}" type="slidenum">
              <a:rPr lang="de-DE" smtClean="0"/>
              <a:t>‹Nr.›</a:t>
            </a:fld>
            <a:endParaRPr lang="de-DE"/>
          </a:p>
        </p:txBody>
      </p:sp>
      <p:sp>
        <p:nvSpPr>
          <p:cNvPr id="12" name="Rechtec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EA5B9CA-5497-46C1-9B9D-5320B392D01B}" type="datetimeFigureOut">
              <a:rPr lang="de-DE" smtClean="0"/>
              <a:t>08.02.2019</a:t>
            </a:fld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3DE8FD3-CBE7-48C6-88A7-CD746412A850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htec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EA5B9CA-5497-46C1-9B9D-5320B392D01B}" type="datetimeFigureOut">
              <a:rPr lang="de-DE" smtClean="0"/>
              <a:t>08.02.2019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3DE8FD3-CBE7-48C6-88A7-CD746412A850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18879"/>
          <a:stretch/>
        </p:blipFill>
        <p:spPr>
          <a:xfrm>
            <a:off x="3851920" y="4507488"/>
            <a:ext cx="2003148" cy="2249538"/>
          </a:xfrm>
          <a:prstGeom prst="rect">
            <a:avLst/>
          </a:prstGeom>
          <a:effectLst>
            <a:glow rad="381000">
              <a:srgbClr val="FF0000"/>
            </a:glow>
          </a:effectLst>
        </p:spPr>
      </p:pic>
      <p:pic>
        <p:nvPicPr>
          <p:cNvPr id="1027" name="Picture 3" descr="U:\BO-Praxistag\Praxistagfotos 2018_19\Praxistag\IMG_63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85" y="4555398"/>
            <a:ext cx="2056383" cy="2376264"/>
          </a:xfrm>
          <a:prstGeom prst="rect">
            <a:avLst/>
          </a:prstGeom>
          <a:noFill/>
          <a:effectLst>
            <a:glow rad="152400">
              <a:schemeClr val="accent1">
                <a:lumMod val="60000"/>
                <a:lumOff val="40000"/>
              </a:schemeClr>
            </a:glow>
            <a:softEdge rad="152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:\BO-Praxistag\Praxistagfotos 2018_19\Praxistag\IMG_637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0100" y="4444125"/>
            <a:ext cx="1738314" cy="2376264"/>
          </a:xfrm>
          <a:prstGeom prst="rect">
            <a:avLst/>
          </a:prstGeom>
          <a:noFill/>
          <a:effectLst>
            <a:glow rad="127000">
              <a:srgbClr val="FFC000"/>
            </a:glow>
            <a:softEdge rad="1143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10454" y="815608"/>
            <a:ext cx="8651082" cy="3720837"/>
          </a:xfrm>
        </p:spPr>
        <p:txBody>
          <a:bodyPr>
            <a:normAutofit fontScale="62500" lnSpcReduction="20000"/>
          </a:bodyPr>
          <a:lstStyle/>
          <a:p>
            <a:r>
              <a:rPr lang="de-DE" sz="4600" dirty="0" smtClean="0">
                <a:solidFill>
                  <a:srgbClr val="FF0000"/>
                </a:solidFill>
              </a:rPr>
              <a:t>Ich bin in der Berufsorientierungsstufe. </a:t>
            </a:r>
          </a:p>
          <a:p>
            <a:r>
              <a:rPr lang="de-DE" sz="4600" dirty="0" smtClean="0">
                <a:solidFill>
                  <a:srgbClr val="FF0000"/>
                </a:solidFill>
              </a:rPr>
              <a:t>Ich habe 4 Praktika gemacht: in der </a:t>
            </a:r>
            <a:r>
              <a:rPr lang="de-DE" sz="4600" dirty="0" err="1" smtClean="0">
                <a:solidFill>
                  <a:srgbClr val="FF0000"/>
                </a:solidFill>
              </a:rPr>
              <a:t>Schlockerstiftung</a:t>
            </a:r>
            <a:r>
              <a:rPr lang="de-DE" sz="4600" dirty="0" smtClean="0">
                <a:solidFill>
                  <a:srgbClr val="FF0000"/>
                </a:solidFill>
              </a:rPr>
              <a:t>, in Kelkheim in der KiTa Kinderträume, und in Eppstein in einer Gärtnerei.</a:t>
            </a:r>
          </a:p>
          <a:p>
            <a:r>
              <a:rPr lang="de-DE" sz="4600" dirty="0" smtClean="0">
                <a:solidFill>
                  <a:srgbClr val="FF0000"/>
                </a:solidFill>
              </a:rPr>
              <a:t>In der Schule arbeite ich in der </a:t>
            </a:r>
            <a:r>
              <a:rPr lang="de-DE" sz="4600" dirty="0" err="1" smtClean="0">
                <a:solidFill>
                  <a:srgbClr val="FF0000"/>
                </a:solidFill>
              </a:rPr>
              <a:t>Crêperie</a:t>
            </a:r>
            <a:r>
              <a:rPr lang="de-DE" sz="4600" dirty="0">
                <a:solidFill>
                  <a:srgbClr val="FF0000"/>
                </a:solidFill>
              </a:rPr>
              <a:t>.</a:t>
            </a:r>
            <a:r>
              <a:rPr lang="de-DE" sz="4600" dirty="0" smtClean="0">
                <a:solidFill>
                  <a:srgbClr val="FF0000"/>
                </a:solidFill>
              </a:rPr>
              <a:t> In der </a:t>
            </a:r>
            <a:r>
              <a:rPr lang="de-DE" sz="4600" dirty="0" err="1" smtClean="0">
                <a:solidFill>
                  <a:srgbClr val="FF0000"/>
                </a:solidFill>
              </a:rPr>
              <a:t>Crêperie</a:t>
            </a:r>
            <a:r>
              <a:rPr lang="de-DE" sz="4600" dirty="0" smtClean="0">
                <a:solidFill>
                  <a:srgbClr val="FF0000"/>
                </a:solidFill>
              </a:rPr>
              <a:t> kann ich alle Aufgaben selbstständig erledigen.</a:t>
            </a:r>
          </a:p>
          <a:p>
            <a:r>
              <a:rPr lang="de-DE" sz="4600" dirty="0" smtClean="0">
                <a:solidFill>
                  <a:srgbClr val="FF0000"/>
                </a:solidFill>
              </a:rPr>
              <a:t>Ich bin in der Gartengruppe und dort pflanze ich gerne Erdbeeren.</a:t>
            </a:r>
          </a:p>
          <a:p>
            <a:r>
              <a:rPr lang="de-DE" sz="4600" dirty="0" smtClean="0">
                <a:solidFill>
                  <a:srgbClr val="FF0000"/>
                </a:solidFill>
              </a:rPr>
              <a:t>Ich möchte noch Deutsch, </a:t>
            </a:r>
            <a:r>
              <a:rPr lang="de-DE" sz="4600" dirty="0">
                <a:solidFill>
                  <a:srgbClr val="FF0000"/>
                </a:solidFill>
              </a:rPr>
              <a:t>M</a:t>
            </a:r>
            <a:r>
              <a:rPr lang="de-DE" sz="4600" dirty="0" smtClean="0">
                <a:solidFill>
                  <a:srgbClr val="FF0000"/>
                </a:solidFill>
              </a:rPr>
              <a:t>athe und Lesen lernen.</a:t>
            </a:r>
          </a:p>
          <a:p>
            <a:r>
              <a:rPr lang="de-DE" sz="4600" dirty="0" smtClean="0">
                <a:solidFill>
                  <a:srgbClr val="FF0000"/>
                </a:solidFill>
              </a:rPr>
              <a:t>Bald mache ich ein Praktikum in der Großküche.</a:t>
            </a:r>
          </a:p>
          <a:p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1547663" y="0"/>
            <a:ext cx="5976664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de-DE" sz="4700" b="1" dirty="0">
                <a:solidFill>
                  <a:srgbClr val="F0AD00">
                    <a:satMod val="150000"/>
                  </a:srgbClr>
                </a:solidFill>
                <a:ea typeface="+mj-ea"/>
                <a:cs typeface="+mj-cs"/>
              </a:rPr>
              <a:t>Silas </a:t>
            </a:r>
            <a:r>
              <a:rPr lang="de-DE" sz="4700" b="1" dirty="0" err="1">
                <a:solidFill>
                  <a:srgbClr val="F0AD00">
                    <a:satMod val="150000"/>
                  </a:srgbClr>
                </a:solidFill>
                <a:ea typeface="+mj-ea"/>
                <a:cs typeface="+mj-cs"/>
              </a:rPr>
              <a:t>Gaub</a:t>
            </a:r>
            <a:r>
              <a:rPr lang="de-DE" sz="4700" b="1" dirty="0">
                <a:solidFill>
                  <a:srgbClr val="F0AD00">
                    <a:satMod val="150000"/>
                  </a:srgbClr>
                </a:solidFill>
                <a:ea typeface="+mj-ea"/>
                <a:cs typeface="+mj-cs"/>
              </a:rPr>
              <a:t>, 18 Jahre</a:t>
            </a:r>
          </a:p>
        </p:txBody>
      </p:sp>
      <p:sp>
        <p:nvSpPr>
          <p:cNvPr id="7" name="Legende mit Linie 1 6"/>
          <p:cNvSpPr/>
          <p:nvPr/>
        </p:nvSpPr>
        <p:spPr>
          <a:xfrm>
            <a:off x="6055964" y="5229200"/>
            <a:ext cx="1224136" cy="1362959"/>
          </a:xfrm>
          <a:prstGeom prst="borderCallout1">
            <a:avLst>
              <a:gd name="adj1" fmla="val 18750"/>
              <a:gd name="adj2" fmla="val -8333"/>
              <a:gd name="adj3" fmla="val 22955"/>
              <a:gd name="adj4" fmla="val -7179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Das wird ein Ziegenkäse– Honig Crêpe</a:t>
            </a:r>
            <a:endParaRPr lang="de-DE" sz="1600" dirty="0"/>
          </a:p>
        </p:txBody>
      </p:sp>
      <p:sp>
        <p:nvSpPr>
          <p:cNvPr id="8" name="Legende mit Linie 1 7"/>
          <p:cNvSpPr/>
          <p:nvPr/>
        </p:nvSpPr>
        <p:spPr>
          <a:xfrm>
            <a:off x="2051720" y="5478631"/>
            <a:ext cx="1656184" cy="864096"/>
          </a:xfrm>
          <a:prstGeom prst="borderCallout1">
            <a:avLst>
              <a:gd name="adj1" fmla="val 18750"/>
              <a:gd name="adj2" fmla="val -8333"/>
              <a:gd name="adj3" fmla="val -44028"/>
              <a:gd name="adj4" fmla="val -251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Der Herbst ist da!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657400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0</TotalTime>
  <Words>97</Words>
  <Application>Microsoft Office PowerPoint</Application>
  <PresentationFormat>Bildschirmpräsentation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Modul</vt:lpstr>
      <vt:lpstr>PowerPoint-Präsentation</vt:lpstr>
    </vt:vector>
  </TitlesOfParts>
  <Company>MTK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Silas Gaub, 18 Jahre</dc:title>
  <dc:creator>Lehrer, MTK</dc:creator>
  <cp:lastModifiedBy>Lehrer, MTK</cp:lastModifiedBy>
  <cp:revision>11</cp:revision>
  <cp:lastPrinted>2019-02-07T10:46:00Z</cp:lastPrinted>
  <dcterms:created xsi:type="dcterms:W3CDTF">2019-01-25T10:08:12Z</dcterms:created>
  <dcterms:modified xsi:type="dcterms:W3CDTF">2019-02-08T07:32:13Z</dcterms:modified>
</cp:coreProperties>
</file>