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831B34-B7A3-495F-B78D-E8D9261DE9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4EC81F-C7F6-4648-BDA6-49F37E01EA5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685800"/>
          </a:xfrm>
        </p:spPr>
        <p:txBody>
          <a:bodyPr/>
          <a:lstStyle/>
          <a:p>
            <a:r>
              <a:rPr lang="de-DE" dirty="0" smtClean="0"/>
              <a:t>Özlem </a:t>
            </a:r>
            <a:r>
              <a:rPr lang="de-DE" dirty="0" err="1" smtClean="0"/>
              <a:t>Ülgey</a:t>
            </a:r>
            <a:r>
              <a:rPr lang="de-DE" dirty="0" smtClean="0"/>
              <a:t>, bin 18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63688" y="1700808"/>
            <a:ext cx="5896744" cy="2448272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de-DE" dirty="0" smtClean="0">
                <a:latin typeface="Dotum" panose="020B0600000101010101" pitchFamily="34" charset="-127"/>
                <a:ea typeface="Dotum" panose="020B0600000101010101" pitchFamily="34" charset="-127"/>
              </a:rPr>
              <a:t>Ich bin in der Berufsorientierungsstufe. Ich habe 3  Praktika gemacht.: in der  Schulküche, in der </a:t>
            </a:r>
            <a:r>
              <a:rPr lang="de-DE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Schlockerstiftung</a:t>
            </a:r>
            <a:r>
              <a:rPr lang="de-DE" dirty="0" smtClean="0">
                <a:latin typeface="Dotum" panose="020B0600000101010101" pitchFamily="34" charset="-127"/>
                <a:ea typeface="Dotum" panose="020B0600000101010101" pitchFamily="34" charset="-127"/>
              </a:rPr>
              <a:t>  und  in der Kita in </a:t>
            </a:r>
            <a:r>
              <a:rPr lang="de-DE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Eppenheim</a:t>
            </a:r>
            <a:r>
              <a:rPr lang="de-DE" dirty="0" smtClean="0">
                <a:latin typeface="Dotum" panose="020B0600000101010101" pitchFamily="34" charset="-127"/>
                <a:ea typeface="Dotum" panose="020B0600000101010101" pitchFamily="34" charset="-127"/>
              </a:rPr>
              <a:t> .  </a:t>
            </a:r>
            <a:r>
              <a:rPr lang="de-DE" dirty="0">
                <a:latin typeface="Dotum" panose="020B0600000101010101" pitchFamily="34" charset="-127"/>
                <a:ea typeface="Dotum" panose="020B0600000101010101" pitchFamily="34" charset="-127"/>
              </a:rPr>
              <a:t>I</a:t>
            </a:r>
            <a:r>
              <a:rPr lang="de-DE" dirty="0" smtClean="0">
                <a:latin typeface="Dotum" panose="020B0600000101010101" pitchFamily="34" charset="-127"/>
                <a:ea typeface="Dotum" panose="020B0600000101010101" pitchFamily="34" charset="-127"/>
              </a:rPr>
              <a:t>ch will 2020 im Kindergarten in Liederbach arbeiten. Ich  arbeite seit 3 Jahren in der </a:t>
            </a:r>
            <a:r>
              <a:rPr lang="de-DE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Crêperie</a:t>
            </a:r>
            <a:r>
              <a:rPr lang="de-DE" dirty="0" smtClean="0">
                <a:latin typeface="Dotum" panose="020B0600000101010101" pitchFamily="34" charset="-127"/>
                <a:ea typeface="Dotum" panose="020B0600000101010101" pitchFamily="34" charset="-127"/>
              </a:rPr>
              <a:t> und das macht mir sehr  viel Spaß.</a:t>
            </a:r>
            <a:endParaRPr lang="de-DE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1787876" cy="2088232"/>
          </a:xfrm>
          <a:prstGeom prst="rect">
            <a:avLst/>
          </a:prstGeom>
        </p:spPr>
      </p:pic>
      <p:sp>
        <p:nvSpPr>
          <p:cNvPr id="5" name="Herz 4"/>
          <p:cNvSpPr/>
          <p:nvPr/>
        </p:nvSpPr>
        <p:spPr>
          <a:xfrm>
            <a:off x="1019676" y="4293096"/>
            <a:ext cx="1562472" cy="1173688"/>
          </a:xfrm>
          <a:prstGeom prst="hear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Smiley 5"/>
          <p:cNvSpPr/>
          <p:nvPr/>
        </p:nvSpPr>
        <p:spPr>
          <a:xfrm>
            <a:off x="2987824" y="4221088"/>
            <a:ext cx="1455152" cy="11764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56</Words>
  <Application>Microsoft Office PowerPoint</Application>
  <PresentationFormat>Bildschirmpräsentation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Couture</vt:lpstr>
      <vt:lpstr>Özlem Ülgey, bin 18</vt:lpstr>
    </vt:vector>
  </TitlesOfParts>
  <Company>MTK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Özlem Ülgey, bin 18</dc:title>
  <dc:creator>Lehrer, MTK</dc:creator>
  <cp:lastModifiedBy>Lehrer, MTK</cp:lastModifiedBy>
  <cp:revision>7</cp:revision>
  <dcterms:created xsi:type="dcterms:W3CDTF">2019-01-25T10:06:10Z</dcterms:created>
  <dcterms:modified xsi:type="dcterms:W3CDTF">2019-02-05T10:05:01Z</dcterms:modified>
</cp:coreProperties>
</file>