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693400" cy="15122525"/>
  <p:notesSz cx="6797675" cy="9926638"/>
  <p:defaultTextStyle>
    <a:defPPr>
      <a:defRPr lang="de-DE"/>
    </a:defPPr>
    <a:lvl1pPr marL="0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4042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08085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2127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16169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0211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24254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28296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32338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26" y="-120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151225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1396435" y="6367273"/>
            <a:ext cx="7927793" cy="1369606"/>
            <a:chOff x="1172584" y="1381459"/>
            <a:chExt cx="6779110" cy="62111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068080" cy="62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3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83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854" y="3060091"/>
            <a:ext cx="7925698" cy="3819179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8308486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70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08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2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1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2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28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3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  <p:grpSp>
        <p:nvGrpSpPr>
          <p:cNvPr id="11" name="Group 10"/>
          <p:cNvGrpSpPr/>
          <p:nvPr/>
        </p:nvGrpSpPr>
        <p:grpSpPr>
          <a:xfrm>
            <a:off x="1371274" y="3069969"/>
            <a:ext cx="7927793" cy="1369606"/>
            <a:chOff x="1172584" y="1381459"/>
            <a:chExt cx="6779110" cy="62111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1068080" cy="62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3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83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3118" y="1233527"/>
            <a:ext cx="1962554" cy="1227523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5149" y="1874007"/>
            <a:ext cx="6441203" cy="1107799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1733662" y="6685694"/>
            <a:ext cx="12084247" cy="1369606"/>
            <a:chOff x="1815339" y="1257544"/>
            <a:chExt cx="5480154" cy="1171159"/>
          </a:xfrm>
        </p:grpSpPr>
        <p:sp>
          <p:nvSpPr>
            <p:cNvPr id="12" name="TextBox 11"/>
            <p:cNvSpPr txBox="1"/>
            <p:nvPr/>
          </p:nvSpPr>
          <p:spPr>
            <a:xfrm>
              <a:off x="4302433" y="1257544"/>
              <a:ext cx="566443" cy="1171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3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83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371274" y="3069969"/>
            <a:ext cx="7927793" cy="1369606"/>
            <a:chOff x="1172584" y="1381459"/>
            <a:chExt cx="6779110" cy="62111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1068080" cy="62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3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83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0693400" cy="151225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71274" y="6367380"/>
            <a:ext cx="7927793" cy="1369606"/>
            <a:chOff x="1172584" y="1381459"/>
            <a:chExt cx="6779110" cy="62111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068080" cy="62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3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83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66" y="2656822"/>
            <a:ext cx="9068706" cy="4213306"/>
          </a:xfrm>
        </p:spPr>
        <p:txBody>
          <a:bodyPr anchor="b"/>
          <a:lstStyle>
            <a:lvl1pPr algn="ctr">
              <a:defRPr sz="8300" b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733" y="8307284"/>
            <a:ext cx="9045357" cy="3308050"/>
          </a:xfrm>
        </p:spPr>
        <p:txBody>
          <a:bodyPr anchor="t"/>
          <a:lstStyle>
            <a:lvl1pPr marL="0" indent="0" algn="ctr">
              <a:buNone/>
              <a:defRPr sz="3100">
                <a:solidFill>
                  <a:schemeClr val="tx2"/>
                </a:solidFill>
              </a:defRPr>
            </a:lvl1pPr>
            <a:lvl2pPr marL="70404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080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2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161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02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242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282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3233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71274" y="3069969"/>
            <a:ext cx="7927793" cy="1369606"/>
            <a:chOff x="1172584" y="1381459"/>
            <a:chExt cx="6779110" cy="62111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068080" cy="62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3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83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02005" y="4940025"/>
            <a:ext cx="4448454" cy="854926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432246" y="4940025"/>
            <a:ext cx="4448454" cy="854926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743" y="4940025"/>
            <a:ext cx="4025750" cy="1451762"/>
          </a:xfrm>
        </p:spPr>
        <p:txBody>
          <a:bodyPr anchor="b"/>
          <a:lstStyle>
            <a:lvl1pPr marL="0" indent="0" algn="ctr">
              <a:buNone/>
              <a:defRPr sz="3700" b="0">
                <a:solidFill>
                  <a:schemeClr val="tx2"/>
                </a:solidFill>
              </a:defRPr>
            </a:lvl1pPr>
            <a:lvl2pPr marL="704042" indent="0">
              <a:buNone/>
              <a:defRPr sz="3100" b="1"/>
            </a:lvl2pPr>
            <a:lvl3pPr marL="1408085" indent="0">
              <a:buNone/>
              <a:defRPr sz="2800" b="1"/>
            </a:lvl3pPr>
            <a:lvl4pPr marL="2112127" indent="0">
              <a:buNone/>
              <a:defRPr sz="2500" b="1"/>
            </a:lvl4pPr>
            <a:lvl5pPr marL="2816169" indent="0">
              <a:buNone/>
              <a:defRPr sz="2500" b="1"/>
            </a:lvl5pPr>
            <a:lvl6pPr marL="3520211" indent="0">
              <a:buNone/>
              <a:defRPr sz="2500" b="1"/>
            </a:lvl6pPr>
            <a:lvl7pPr marL="4224254" indent="0">
              <a:buNone/>
              <a:defRPr sz="2500" b="1"/>
            </a:lvl7pPr>
            <a:lvl8pPr marL="4928296" indent="0">
              <a:buNone/>
              <a:defRPr sz="2500" b="1"/>
            </a:lvl8pPr>
            <a:lvl9pPr marL="5632338" indent="0">
              <a:buNone/>
              <a:defRPr sz="2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5149" y="6499721"/>
            <a:ext cx="4448454" cy="699668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49920" y="4940025"/>
            <a:ext cx="4031412" cy="1451762"/>
          </a:xfrm>
        </p:spPr>
        <p:txBody>
          <a:bodyPr anchor="b"/>
          <a:lstStyle>
            <a:lvl1pPr marL="0" indent="0" algn="ctr">
              <a:buNone/>
              <a:defRPr sz="3700" b="0">
                <a:solidFill>
                  <a:schemeClr val="tx2"/>
                </a:solidFill>
              </a:defRPr>
            </a:lvl1pPr>
            <a:lvl2pPr marL="704042" indent="0">
              <a:buNone/>
              <a:defRPr sz="3100" b="1"/>
            </a:lvl2pPr>
            <a:lvl3pPr marL="1408085" indent="0">
              <a:buNone/>
              <a:defRPr sz="2800" b="1"/>
            </a:lvl3pPr>
            <a:lvl4pPr marL="2112127" indent="0">
              <a:buNone/>
              <a:defRPr sz="2500" b="1"/>
            </a:lvl4pPr>
            <a:lvl5pPr marL="2816169" indent="0">
              <a:buNone/>
              <a:defRPr sz="2500" b="1"/>
            </a:lvl5pPr>
            <a:lvl6pPr marL="3520211" indent="0">
              <a:buNone/>
              <a:defRPr sz="2500" b="1"/>
            </a:lvl6pPr>
            <a:lvl7pPr marL="4224254" indent="0">
              <a:buNone/>
              <a:defRPr sz="2500" b="1"/>
            </a:lvl7pPr>
            <a:lvl8pPr marL="4928296" indent="0">
              <a:buNone/>
              <a:defRPr sz="2500" b="1"/>
            </a:lvl8pPr>
            <a:lvl9pPr marL="5632338" indent="0">
              <a:buNone/>
              <a:defRPr sz="2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6492604"/>
            <a:ext cx="4443571" cy="699668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  <p:grpSp>
        <p:nvGrpSpPr>
          <p:cNvPr id="14" name="Group 13"/>
          <p:cNvGrpSpPr/>
          <p:nvPr/>
        </p:nvGrpSpPr>
        <p:grpSpPr>
          <a:xfrm>
            <a:off x="1371274" y="3069969"/>
            <a:ext cx="7927793" cy="1369606"/>
            <a:chOff x="1172584" y="1381459"/>
            <a:chExt cx="6779110" cy="62111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1068080" cy="62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3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83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  <p:grpSp>
        <p:nvGrpSpPr>
          <p:cNvPr id="10" name="Group 9"/>
          <p:cNvGrpSpPr/>
          <p:nvPr/>
        </p:nvGrpSpPr>
        <p:grpSpPr>
          <a:xfrm>
            <a:off x="1371274" y="3069969"/>
            <a:ext cx="7927793" cy="1369606"/>
            <a:chOff x="1172584" y="1381459"/>
            <a:chExt cx="6779110" cy="62111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068080" cy="62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3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83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7662" y="3700579"/>
            <a:ext cx="4002403" cy="4160836"/>
          </a:xfrm>
        </p:spPr>
        <p:txBody>
          <a:bodyPr anchor="b"/>
          <a:lstStyle>
            <a:lvl1pPr algn="l">
              <a:defRPr sz="43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57" y="1233527"/>
            <a:ext cx="4814213" cy="12275231"/>
          </a:xfrm>
        </p:spPr>
        <p:txBody>
          <a:bodyPr anchor="ctr"/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5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7662" y="7946742"/>
            <a:ext cx="3989823" cy="555085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704042" indent="0">
              <a:buNone/>
              <a:defRPr sz="1800"/>
            </a:lvl2pPr>
            <a:lvl3pPr marL="1408085" indent="0">
              <a:buNone/>
              <a:defRPr sz="1500"/>
            </a:lvl3pPr>
            <a:lvl4pPr marL="2112127" indent="0">
              <a:buNone/>
              <a:defRPr sz="1400"/>
            </a:lvl4pPr>
            <a:lvl5pPr marL="2816169" indent="0">
              <a:buNone/>
              <a:defRPr sz="1400"/>
            </a:lvl5pPr>
            <a:lvl6pPr marL="3520211" indent="0">
              <a:buNone/>
              <a:defRPr sz="1400"/>
            </a:lvl6pPr>
            <a:lvl7pPr marL="4224254" indent="0">
              <a:buNone/>
              <a:defRPr sz="1400"/>
            </a:lvl7pPr>
            <a:lvl8pPr marL="4928296" indent="0">
              <a:buNone/>
              <a:defRPr sz="1400"/>
            </a:lvl8pPr>
            <a:lvl9pPr marL="5632338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70" y="10295177"/>
            <a:ext cx="9083100" cy="1421688"/>
          </a:xfrm>
        </p:spPr>
        <p:txBody>
          <a:bodyPr anchor="b"/>
          <a:lstStyle>
            <a:lvl1pPr algn="ctr">
              <a:defRPr sz="43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553826" y="1470722"/>
            <a:ext cx="5580771" cy="793396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4900"/>
            </a:lvl1pPr>
            <a:lvl2pPr marL="704042" indent="0">
              <a:buNone/>
              <a:defRPr sz="4300"/>
            </a:lvl2pPr>
            <a:lvl3pPr marL="1408085" indent="0">
              <a:buNone/>
              <a:defRPr sz="3700"/>
            </a:lvl3pPr>
            <a:lvl4pPr marL="2112127" indent="0">
              <a:buNone/>
              <a:defRPr sz="3100"/>
            </a:lvl4pPr>
            <a:lvl5pPr marL="2816169" indent="0">
              <a:buNone/>
              <a:defRPr sz="3100"/>
            </a:lvl5pPr>
            <a:lvl6pPr marL="3520211" indent="0">
              <a:buNone/>
              <a:defRPr sz="3100"/>
            </a:lvl6pPr>
            <a:lvl7pPr marL="4224254" indent="0">
              <a:buNone/>
              <a:defRPr sz="3100"/>
            </a:lvl7pPr>
            <a:lvl8pPr marL="4928296" indent="0">
              <a:buNone/>
              <a:defRPr sz="3100"/>
            </a:lvl8pPr>
            <a:lvl9pPr marL="5632338" indent="0">
              <a:buNone/>
              <a:defRPr sz="31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150" y="11740589"/>
            <a:ext cx="9070520" cy="1774795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704042" indent="0">
              <a:buNone/>
              <a:defRPr sz="1800"/>
            </a:lvl2pPr>
            <a:lvl3pPr marL="1408085" indent="0">
              <a:buNone/>
              <a:defRPr sz="1500"/>
            </a:lvl3pPr>
            <a:lvl4pPr marL="2112127" indent="0">
              <a:buNone/>
              <a:defRPr sz="1400"/>
            </a:lvl4pPr>
            <a:lvl5pPr marL="2816169" indent="0">
              <a:buNone/>
              <a:defRPr sz="1400"/>
            </a:lvl5pPr>
            <a:lvl6pPr marL="3520211" indent="0">
              <a:buNone/>
              <a:defRPr sz="1400"/>
            </a:lvl6pPr>
            <a:lvl7pPr marL="4224254" indent="0">
              <a:buNone/>
              <a:defRPr sz="1400"/>
            </a:lvl7pPr>
            <a:lvl8pPr marL="4928296" indent="0">
              <a:buNone/>
              <a:defRPr sz="1400"/>
            </a:lvl8pPr>
            <a:lvl9pPr marL="5632338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6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693400" cy="15122525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808" tIns="70404" rIns="140808" bIns="7040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5154" y="1257247"/>
            <a:ext cx="9070518" cy="2324720"/>
          </a:xfrm>
          <a:prstGeom prst="rect">
            <a:avLst/>
          </a:prstGeom>
        </p:spPr>
        <p:txBody>
          <a:bodyPr vert="horz" lIns="140808" tIns="70404" rIns="140808" bIns="70404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734" y="4957816"/>
            <a:ext cx="9057938" cy="8550941"/>
          </a:xfrm>
          <a:prstGeom prst="rect">
            <a:avLst/>
          </a:prstGeom>
        </p:spPr>
        <p:txBody>
          <a:bodyPr vert="horz" lIns="140808" tIns="70404" rIns="140808" bIns="70404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443" y="13586554"/>
            <a:ext cx="2495127" cy="805133"/>
          </a:xfrm>
          <a:prstGeom prst="rect">
            <a:avLst/>
          </a:prstGeom>
        </p:spPr>
        <p:txBody>
          <a:bodyPr vert="horz" lIns="140808" tIns="70404" rIns="140808" bIns="70404" rtlCol="0" anchor="ctr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942E3EB-9020-4DD0-B83F-8BFEF0FD6CED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13586554"/>
            <a:ext cx="3386243" cy="805133"/>
          </a:xfrm>
          <a:prstGeom prst="rect">
            <a:avLst/>
          </a:prstGeom>
        </p:spPr>
        <p:txBody>
          <a:bodyPr vert="horz" lIns="140808" tIns="70404" rIns="140808" bIns="70404" rtlCol="0"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250" y="13586554"/>
            <a:ext cx="2495127" cy="805133"/>
          </a:xfrm>
          <a:prstGeom prst="rect">
            <a:avLst/>
          </a:prstGeom>
        </p:spPr>
        <p:txBody>
          <a:bodyPr vert="horz" lIns="140808" tIns="70404" rIns="140808" bIns="70404" rtlCol="0"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B50704F0-7FF4-469F-97AE-BF84556423A4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408085" rtl="0" eaLnBrk="1" latinLnBrk="0" hangingPunct="1">
        <a:spcBef>
          <a:spcPct val="0"/>
        </a:spcBef>
        <a:buNone/>
        <a:defRPr sz="8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63234" indent="-563234" algn="l" defTabSz="1408085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3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196872" indent="-563234" algn="l" defTabSz="1408085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3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760106" indent="-563234" algn="l" defTabSz="1408085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3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323340" indent="-492830" algn="l" defTabSz="1408085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16169" indent="-492830" algn="l" defTabSz="1408085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308999" indent="-422425" algn="l" defTabSz="1408085" rtl="0" eaLnBrk="1" latinLnBrk="0" hangingPunct="1">
        <a:spcBef>
          <a:spcPts val="616"/>
        </a:spcBef>
        <a:buClr>
          <a:schemeClr val="accent1"/>
        </a:buClr>
        <a:buFont typeface="Wingdings" pitchFamily="2" charset="2"/>
        <a:buChar char="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801828" indent="-422425" algn="l" defTabSz="1408085" rtl="0" eaLnBrk="1" latinLnBrk="0" hangingPunct="1">
        <a:spcBef>
          <a:spcPts val="616"/>
        </a:spcBef>
        <a:buClr>
          <a:schemeClr val="accent1"/>
        </a:buClr>
        <a:buFont typeface="Wingdings" pitchFamily="2" charset="2"/>
        <a:buChar char="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94658" indent="-422425" algn="l" defTabSz="1408085" rtl="0" eaLnBrk="1" latinLnBrk="0" hangingPunct="1">
        <a:spcBef>
          <a:spcPts val="616"/>
        </a:spcBef>
        <a:buClr>
          <a:schemeClr val="accent1"/>
        </a:buClr>
        <a:buFont typeface="Wingdings" pitchFamily="2" charset="2"/>
        <a:buChar char="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87488" indent="-422425" algn="l" defTabSz="1408085" rtl="0" eaLnBrk="1" latinLnBrk="0" hangingPunct="1">
        <a:spcBef>
          <a:spcPts val="616"/>
        </a:spcBef>
        <a:buClr>
          <a:schemeClr val="accent1"/>
        </a:buClr>
        <a:buFont typeface="Wingdings" pitchFamily="2" charset="2"/>
        <a:buChar char="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4042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08085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2127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6169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211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254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28296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32338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ensterinhalt horizontal verschieben 3"/>
          <p:cNvSpPr/>
          <p:nvPr/>
        </p:nvSpPr>
        <p:spPr>
          <a:xfrm>
            <a:off x="4223909" y="-69599"/>
            <a:ext cx="6018089" cy="2423375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0808" tIns="70404" rIns="140808" bIns="70404" rtlCol="0" anchor="ctr"/>
          <a:lstStyle/>
          <a:p>
            <a:pPr algn="ctr"/>
            <a:r>
              <a:rPr lang="de-DE" sz="5500" b="1" u="sng" dirty="0">
                <a:latin typeface="Century Gothic" panose="020B0502020202020204" pitchFamily="34" charset="0"/>
              </a:rPr>
              <a:t>Tanzkurs 2018 </a:t>
            </a:r>
            <a:r>
              <a:rPr lang="de-DE" u="sng" dirty="0" smtClean="0"/>
              <a:t>  </a:t>
            </a:r>
            <a:endParaRPr lang="de-DE" u="sng" dirty="0"/>
          </a:p>
        </p:txBody>
      </p:sp>
      <p:sp>
        <p:nvSpPr>
          <p:cNvPr id="5" name="Fensterinhalt horizontal verschieben 4"/>
          <p:cNvSpPr/>
          <p:nvPr/>
        </p:nvSpPr>
        <p:spPr>
          <a:xfrm>
            <a:off x="4193049" y="2389102"/>
            <a:ext cx="6018089" cy="2790396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0808" tIns="70404" rIns="140808" bIns="70404" rtlCol="0" anchor="ctr"/>
          <a:lstStyle/>
          <a:p>
            <a:r>
              <a:rPr lang="de-DE" dirty="0" smtClean="0">
                <a:latin typeface="Century Gothic" panose="020B0502020202020204" pitchFamily="34" charset="0"/>
              </a:rPr>
              <a:t>Da machen wir viele Tänze zusammen. Beispiel: langsamer Walzer und </a:t>
            </a:r>
            <a:r>
              <a:rPr lang="de-DE" smtClean="0">
                <a:latin typeface="Century Gothic" panose="020B0502020202020204" pitchFamily="34" charset="0"/>
              </a:rPr>
              <a:t>Discofox</a:t>
            </a:r>
            <a:r>
              <a:rPr lang="de-DE" dirty="0" smtClean="0">
                <a:latin typeface="Century Gothic" panose="020B0502020202020204" pitchFamily="34" charset="0"/>
              </a:rPr>
              <a:t>. 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>
          <a:xfrm>
            <a:off x="4115980" y="7799439"/>
            <a:ext cx="6018089" cy="3852433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0808" tIns="70404" rIns="140808" bIns="70404" rtlCol="0" anchor="ctr"/>
          <a:lstStyle/>
          <a:p>
            <a:r>
              <a:rPr lang="de-DE" dirty="0" smtClean="0">
                <a:latin typeface="Century Gothic" panose="020B0502020202020204" pitchFamily="34" charset="0"/>
              </a:rPr>
              <a:t>Und  jeden Donnerstag haben wir Tanzkurs in der Schule. Das macht uns allen Spaß!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7" name="Fensterinhalt horizontal verschieben 6"/>
          <p:cNvSpPr/>
          <p:nvPr/>
        </p:nvSpPr>
        <p:spPr>
          <a:xfrm>
            <a:off x="4111629" y="4822234"/>
            <a:ext cx="6018089" cy="3215382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0808" tIns="70404" rIns="140808" bIns="70404" rtlCol="0" anchor="ctr"/>
          <a:lstStyle/>
          <a:p>
            <a:r>
              <a:rPr lang="de-DE" dirty="0" smtClean="0">
                <a:latin typeface="Century Gothic" panose="020B0502020202020204" pitchFamily="34" charset="0"/>
              </a:rPr>
              <a:t>Unser Tanzlehrer heißt Fabian Teschner und arbeitet bei der Tanzschule </a:t>
            </a:r>
            <a:r>
              <a:rPr lang="de-DE" dirty="0">
                <a:latin typeface="Century Gothic" panose="020B0502020202020204" pitchFamily="34" charset="0"/>
              </a:rPr>
              <a:t>T</a:t>
            </a:r>
            <a:r>
              <a:rPr lang="de-DE" dirty="0" smtClean="0">
                <a:latin typeface="Century Gothic" panose="020B0502020202020204" pitchFamily="34" charset="0"/>
              </a:rPr>
              <a:t>eschner</a:t>
            </a:r>
            <a:endParaRPr lang="de-DE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 descr="K:\Schülerzeitung 2019\Tanzkurs\IMG_9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3" y="595443"/>
            <a:ext cx="2988838" cy="42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Schülerzeitung 2019\Tanzkurs\IMG_9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3" y="5048491"/>
            <a:ext cx="3241466" cy="4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Schülerzeitung 2019\Tanzkurs\IMG_91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7" y="9689976"/>
            <a:ext cx="3094356" cy="43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ehrer\AppData\Local\Microsoft\Windows\Temporary Internet Files\Content.IE5\CD5YM0EK\couple-1299682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2795" y="12281546"/>
            <a:ext cx="1835086" cy="22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ehrer\AppData\Local\Microsoft\Windows\Temporary Internet Files\Content.IE5\SC3QNI1X\1200px-Samba_Pizzo_d'Albundo_057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3" y="11616741"/>
            <a:ext cx="1672837" cy="26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ehrer\AppData\Local\Microsoft\Windows\Temporary Internet Files\Content.IE5\CD5YM0EK\penguins-153879_960_72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74" y="11877984"/>
            <a:ext cx="2393274" cy="22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8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29048004MTK\lehrer$\data\Abschlussball 2018\IMG_4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48" y="4767061"/>
            <a:ext cx="7120767" cy="5228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29048004MTK\lehrer$\data\Abschlussball 2018\IMG_45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5" y="856704"/>
            <a:ext cx="2570766" cy="33558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29048004MTK\lehrer$\data\Abschlussball 2018\IMG_4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746" y="10321379"/>
            <a:ext cx="2876559" cy="4104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S29048004MTK\lehrer$\data\Abschlussball 2018\IMG_46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23" y="518519"/>
            <a:ext cx="2786594" cy="3637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S29048004MTK\lehrer$\data\Abschlussball 2018\IMG_45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41" y="10639236"/>
            <a:ext cx="3046830" cy="39773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S29048004MTK\lehrer$\data\Abschlussball 2018\IMG_45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46" y="518521"/>
            <a:ext cx="2944859" cy="3844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80" name="Picture 8" descr="\\S29048004MTK\lehrer$\data\Abschlussball 2018\IMG_45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34" y="10394968"/>
            <a:ext cx="3031537" cy="39573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34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43</Words>
  <Application>Microsoft Office PowerPoint</Application>
  <PresentationFormat>Benutzerdefiniert</PresentationFormat>
  <Paragraphs>4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Hardcover</vt:lpstr>
      <vt:lpstr>PowerPoint-Präsentation</vt:lpstr>
      <vt:lpstr>PowerPoint-Präsentation</vt:lpstr>
    </vt:vector>
  </TitlesOfParts>
  <Company>MTK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Lehrer, MTK</dc:creator>
  <cp:lastModifiedBy>Lehrer, MTK</cp:lastModifiedBy>
  <cp:revision>11</cp:revision>
  <cp:lastPrinted>2020-01-22T16:43:43Z</cp:lastPrinted>
  <dcterms:created xsi:type="dcterms:W3CDTF">2019-02-12T10:25:23Z</dcterms:created>
  <dcterms:modified xsi:type="dcterms:W3CDTF">2020-01-22T16:43:48Z</dcterms:modified>
</cp:coreProperties>
</file>