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</p:sldIdLst>
  <p:sldSz cx="6858000" cy="9906000" type="A4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>
        <p:scale>
          <a:sx n="60" d="100"/>
          <a:sy n="60" d="100"/>
        </p:scale>
        <p:origin x="-1866" y="-23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D952-D6A5-45CB-AA98-0695C2495FB1}" type="datetimeFigureOut">
              <a:rPr lang="de-DE" smtClean="0"/>
              <a:t>30.04.2019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59B4-35DF-4C73-95F2-F7DE95EEF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71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D952-D6A5-45CB-AA98-0695C2495FB1}" type="datetimeFigureOut">
              <a:rPr lang="de-DE" smtClean="0"/>
              <a:t>30.04.2019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59B4-35DF-4C73-95F2-F7DE95EEF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26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D952-D6A5-45CB-AA98-0695C2495FB1}" type="datetimeFigureOut">
              <a:rPr lang="de-DE" smtClean="0"/>
              <a:t>30.04.2019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59B4-35DF-4C73-95F2-F7DE95EEF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99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D952-D6A5-45CB-AA98-0695C2495FB1}" type="datetimeFigureOut">
              <a:rPr lang="de-DE" smtClean="0"/>
              <a:t>30.04.2019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59B4-35DF-4C73-95F2-F7DE95EEF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22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D952-D6A5-45CB-AA98-0695C2495FB1}" type="datetimeFigureOut">
              <a:rPr lang="de-DE" smtClean="0"/>
              <a:t>30.04.2019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59B4-35DF-4C73-95F2-F7DE95EEF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14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D952-D6A5-45CB-AA98-0695C2495FB1}" type="datetimeFigureOut">
              <a:rPr lang="de-DE" smtClean="0"/>
              <a:t>30.04.2019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59B4-35DF-4C73-95F2-F7DE95EEF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79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D952-D6A5-45CB-AA98-0695C2495FB1}" type="datetimeFigureOut">
              <a:rPr lang="de-DE" smtClean="0"/>
              <a:t>30.04.2019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59B4-35DF-4C73-95F2-F7DE95EEF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85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D952-D6A5-45CB-AA98-0695C2495FB1}" type="datetimeFigureOut">
              <a:rPr lang="de-DE" smtClean="0"/>
              <a:t>30.04.2019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59B4-35DF-4C73-95F2-F7DE95EEF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78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D952-D6A5-45CB-AA98-0695C2495FB1}" type="datetimeFigureOut">
              <a:rPr lang="de-DE" smtClean="0"/>
              <a:t>30.04.2019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59B4-35DF-4C73-95F2-F7DE95EEF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52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D952-D6A5-45CB-AA98-0695C2495FB1}" type="datetimeFigureOut">
              <a:rPr lang="de-DE" smtClean="0"/>
              <a:t>30.04.2019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59B4-35DF-4C73-95F2-F7DE95EEF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09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D952-D6A5-45CB-AA98-0695C2495FB1}" type="datetimeFigureOut">
              <a:rPr lang="de-DE" smtClean="0"/>
              <a:t>30.04.2019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59B4-35DF-4C73-95F2-F7DE95EEF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49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D952-D6A5-45CB-AA98-0695C2495FB1}" type="datetimeFigureOut">
              <a:rPr lang="de-DE" smtClean="0"/>
              <a:t>30.04.2019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C59B4-35DF-4C73-95F2-F7DE95EEF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78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72008" y="77459"/>
            <a:ext cx="6741368" cy="741082"/>
            <a:chOff x="0" y="0"/>
            <a:chExt cx="7452242" cy="899160"/>
          </a:xfrm>
        </p:grpSpPr>
        <p:pic>
          <p:nvPicPr>
            <p:cNvPr id="5" name="Grafik 4" descr="F:\Transcend\Schülerzeitung\Jubiläum\Layout\Ha¦ênde(1)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52600" cy="899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rafik 5" descr="F:\Transcend\Schülerzeitung\Jubiläum\Layout\Ha¦ênde(1)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0"/>
              <a:ext cx="1752600" cy="899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rafik 6" descr="F:\Transcend\Schülerzeitung\Jubiläum\Layout\Ha¦ênde(1)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799" y="0"/>
              <a:ext cx="2194443" cy="899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rafik 7" descr="F:\Transcend\Schülerzeitung\Jubiläum\Layout\Ha¦ênde(1)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0"/>
              <a:ext cx="1752600" cy="899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uppieren 13"/>
          <p:cNvGrpSpPr/>
          <p:nvPr/>
        </p:nvGrpSpPr>
        <p:grpSpPr>
          <a:xfrm>
            <a:off x="72010" y="9152937"/>
            <a:ext cx="6741367" cy="741082"/>
            <a:chOff x="0" y="0"/>
            <a:chExt cx="7452242" cy="899160"/>
          </a:xfrm>
        </p:grpSpPr>
        <p:pic>
          <p:nvPicPr>
            <p:cNvPr id="15" name="Grafik 14" descr="F:\Transcend\Schülerzeitung\Jubiläum\Layout\Ha¦ênde(1)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52600" cy="899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rafik 15" descr="F:\Transcend\Schülerzeitung\Jubiläum\Layout\Ha¦ênde(1)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0"/>
              <a:ext cx="1752600" cy="899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rafik 16" descr="F:\Transcend\Schülerzeitung\Jubiläum\Layout\Ha¦ênde(1)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799" y="0"/>
              <a:ext cx="2194443" cy="899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rafik 17" descr="F:\Transcend\Schülerzeitung\Jubiläum\Layout\Ha¦ênde(1)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0"/>
              <a:ext cx="1752600" cy="89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Fensterinhalt horizontal verschieben 18"/>
          <p:cNvSpPr/>
          <p:nvPr/>
        </p:nvSpPr>
        <p:spPr>
          <a:xfrm>
            <a:off x="1340769" y="584513"/>
            <a:ext cx="3888431" cy="2574288"/>
          </a:xfrm>
          <a:prstGeom prst="horizont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u="sng" dirty="0" smtClean="0"/>
              <a:t>Gesundheit</a:t>
            </a:r>
          </a:p>
          <a:p>
            <a:pPr algn="ctr"/>
            <a:r>
              <a:rPr lang="de-DE" sz="1400" dirty="0" smtClean="0"/>
              <a:t>Das Thema im Sachunterricht der H2.</a:t>
            </a:r>
          </a:p>
          <a:p>
            <a:pPr algn="ctr"/>
            <a:r>
              <a:rPr lang="de-DE" sz="1400" dirty="0"/>
              <a:t>Bewegung ist </a:t>
            </a:r>
            <a:r>
              <a:rPr lang="de-DE" sz="1400" dirty="0" smtClean="0"/>
              <a:t>wichtig</a:t>
            </a:r>
            <a:r>
              <a:rPr lang="de-DE" sz="1400" dirty="0"/>
              <a:t> </a:t>
            </a:r>
            <a:r>
              <a:rPr lang="de-DE" sz="1400" dirty="0" smtClean="0"/>
              <a:t>und macht fit. </a:t>
            </a:r>
            <a:endParaRPr lang="de-DE" sz="1400" dirty="0"/>
          </a:p>
          <a:p>
            <a:pPr algn="ctr"/>
            <a:r>
              <a:rPr lang="de-DE" sz="1400" dirty="0" smtClean="0"/>
              <a:t>Es macht Spaß zusammen Sport zu machen.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3040817"/>
            <a:ext cx="3210382" cy="260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4" y="6123130"/>
            <a:ext cx="3403731" cy="276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Fensterinhalt horizontal verschieben 22"/>
          <p:cNvSpPr/>
          <p:nvPr/>
        </p:nvSpPr>
        <p:spPr>
          <a:xfrm>
            <a:off x="4131184" y="6235175"/>
            <a:ext cx="2664296" cy="1878633"/>
          </a:xfrm>
          <a:prstGeom prst="horizont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i="1" dirty="0" smtClean="0"/>
              <a:t>Trinken</a:t>
            </a:r>
          </a:p>
          <a:p>
            <a:pPr algn="ctr"/>
            <a:r>
              <a:rPr lang="de-DE" sz="1400" dirty="0" smtClean="0"/>
              <a:t>Trinken ist wichtig und gesund. 8 Becher am Tag  sind gesund. Wer wenig trinkt ist schlapp und müde .  </a:t>
            </a:r>
          </a:p>
        </p:txBody>
      </p:sp>
    </p:spTree>
    <p:extLst>
      <p:ext uri="{BB962C8B-B14F-4D97-AF65-F5344CB8AC3E}">
        <p14:creationId xmlns:p14="http://schemas.microsoft.com/office/powerpoint/2010/main" val="27371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72008" y="77459"/>
            <a:ext cx="6741368" cy="741082"/>
            <a:chOff x="0" y="0"/>
            <a:chExt cx="7452242" cy="899160"/>
          </a:xfrm>
        </p:grpSpPr>
        <p:pic>
          <p:nvPicPr>
            <p:cNvPr id="5" name="Grafik 4" descr="F:\Transcend\Schülerzeitung\Jubiläum\Layout\Ha¦ênde(1)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52600" cy="899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rafik 5" descr="F:\Transcend\Schülerzeitung\Jubiläum\Layout\Ha¦ênde(1)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0"/>
              <a:ext cx="1752600" cy="899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rafik 6" descr="F:\Transcend\Schülerzeitung\Jubiläum\Layout\Ha¦ênde(1)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799" y="0"/>
              <a:ext cx="2194443" cy="899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rafik 7" descr="F:\Transcend\Schülerzeitung\Jubiläum\Layout\Ha¦ênde(1)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0"/>
              <a:ext cx="1752600" cy="899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uppieren 13"/>
          <p:cNvGrpSpPr/>
          <p:nvPr/>
        </p:nvGrpSpPr>
        <p:grpSpPr>
          <a:xfrm>
            <a:off x="72010" y="9152937"/>
            <a:ext cx="6741367" cy="741082"/>
            <a:chOff x="0" y="0"/>
            <a:chExt cx="7452242" cy="899160"/>
          </a:xfrm>
        </p:grpSpPr>
        <p:pic>
          <p:nvPicPr>
            <p:cNvPr id="15" name="Grafik 14" descr="F:\Transcend\Schülerzeitung\Jubiläum\Layout\Ha¦ênde(1)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52600" cy="899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rafik 15" descr="F:\Transcend\Schülerzeitung\Jubiläum\Layout\Ha¦ênde(1)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0"/>
              <a:ext cx="1752600" cy="899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rafik 16" descr="F:\Transcend\Schülerzeitung\Jubiläum\Layout\Ha¦ênde(1)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799" y="0"/>
              <a:ext cx="2194443" cy="899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rafik 17" descr="F:\Transcend\Schülerzeitung\Jubiläum\Layout\Ha¦ênde(1)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0"/>
              <a:ext cx="1752600" cy="89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Fensterinhalt horizontal verschieben 19"/>
          <p:cNvSpPr/>
          <p:nvPr/>
        </p:nvSpPr>
        <p:spPr>
          <a:xfrm>
            <a:off x="2218503" y="3321039"/>
            <a:ext cx="2592418" cy="2028225"/>
          </a:xfrm>
          <a:prstGeom prst="horizont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i="1" dirty="0" smtClean="0"/>
              <a:t>Essen</a:t>
            </a:r>
          </a:p>
          <a:p>
            <a:pPr algn="ctr"/>
            <a:r>
              <a:rPr lang="de-DE" sz="1400" dirty="0" smtClean="0"/>
              <a:t>Obst, Gemüse und Joghurt sind gesund .</a:t>
            </a:r>
          </a:p>
          <a:p>
            <a:pPr algn="ctr"/>
            <a:r>
              <a:rPr lang="de-DE" sz="1400" dirty="0" smtClean="0"/>
              <a:t>Nutella ist ungesund. </a:t>
            </a:r>
          </a:p>
          <a:p>
            <a:pPr algn="ctr"/>
            <a:endParaRPr lang="de-DE" sz="1400" i="1" dirty="0" smtClean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0" y="5421052"/>
            <a:ext cx="3552393" cy="288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8" y="1068132"/>
            <a:ext cx="2765153" cy="224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Fensterinhalt horizontal verschieben 22"/>
          <p:cNvSpPr/>
          <p:nvPr/>
        </p:nvSpPr>
        <p:spPr>
          <a:xfrm>
            <a:off x="3549850" y="1560483"/>
            <a:ext cx="3098441" cy="1364292"/>
          </a:xfrm>
          <a:prstGeom prst="horizont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Arsema</a:t>
            </a:r>
            <a:r>
              <a:rPr lang="de-DE" sz="1400" dirty="0" smtClean="0"/>
              <a:t> trinkt nur Wasser und ist uns ein Vorbild.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8213" y="5950230"/>
            <a:ext cx="3432025" cy="237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93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32656" y="81369"/>
            <a:ext cx="6285230" cy="815181"/>
            <a:chOff x="0" y="0"/>
            <a:chExt cx="7400925" cy="885825"/>
          </a:xfrm>
        </p:grpSpPr>
        <p:pic>
          <p:nvPicPr>
            <p:cNvPr id="3" name="Grafik 2" descr="\\S29048004MTK\fvbs$\data\Schülerzeitung2017\Jubiläumszeitung\Layout\Farbstreifen du¦ên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400925" cy="381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uppieren 3"/>
            <p:cNvGrpSpPr/>
            <p:nvPr/>
          </p:nvGrpSpPr>
          <p:grpSpPr>
            <a:xfrm>
              <a:off x="466725" y="381000"/>
              <a:ext cx="6534150" cy="504825"/>
              <a:chOff x="0" y="0"/>
              <a:chExt cx="6534150" cy="504825"/>
            </a:xfrm>
          </p:grpSpPr>
          <p:pic>
            <p:nvPicPr>
              <p:cNvPr id="5" name="Grafik 4" descr="\\S29048004MTK\fvbs$\data\Schülerzeitung2017\Jubiläumszeitung\Layout\Ha¦ênde(2)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33600" cy="504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Grafik 5" descr="\\S29048004MTK\fvbs$\data\Schülerzeitung2017\Jubiläumszeitung\Layout\Ha¦ênde(2)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0550" y="0"/>
                <a:ext cx="2133600" cy="504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Grafik 6" descr="\\S29048004MTK\fvbs$\data\Schülerzeitung2017\Jubiläumszeitung\Layout\Ha¦ênde(2)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0"/>
                <a:ext cx="2133600" cy="5048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" name="Gruppieren 7"/>
          <p:cNvGrpSpPr/>
          <p:nvPr/>
        </p:nvGrpSpPr>
        <p:grpSpPr>
          <a:xfrm rot="10800000">
            <a:off x="312122" y="9009451"/>
            <a:ext cx="6285230" cy="815181"/>
            <a:chOff x="0" y="0"/>
            <a:chExt cx="7400925" cy="885825"/>
          </a:xfrm>
        </p:grpSpPr>
        <p:pic>
          <p:nvPicPr>
            <p:cNvPr id="9" name="Grafik 8" descr="\\S29048004MTK\fvbs$\data\Schülerzeitung2017\Jubiläumszeitung\Layout\Farbstreifen du¦ên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400925" cy="381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Gruppieren 9"/>
            <p:cNvGrpSpPr/>
            <p:nvPr/>
          </p:nvGrpSpPr>
          <p:grpSpPr>
            <a:xfrm>
              <a:off x="466725" y="381000"/>
              <a:ext cx="6534150" cy="504825"/>
              <a:chOff x="0" y="0"/>
              <a:chExt cx="6534150" cy="504825"/>
            </a:xfrm>
          </p:grpSpPr>
          <p:pic>
            <p:nvPicPr>
              <p:cNvPr id="11" name="Grafik 10" descr="\\S29048004MTK\fvbs$\data\Schülerzeitung2017\Jubiläumszeitung\Layout\Ha¦ênde(2)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33600" cy="504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rafik 11" descr="\\S29048004MTK\fvbs$\data\Schülerzeitung2017\Jubiläumszeitung\Layout\Ha¦ênde(2)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0550" y="0"/>
                <a:ext cx="2133600" cy="504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rafik 12" descr="\\S29048004MTK\fvbs$\data\Schülerzeitung2017\Jubiläumszeitung\Layout\Ha¦ênde(2)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0"/>
                <a:ext cx="2133600" cy="5048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7" name="Fensterinhalt horizontal verschieben 16"/>
          <p:cNvSpPr/>
          <p:nvPr/>
        </p:nvSpPr>
        <p:spPr>
          <a:xfrm>
            <a:off x="1779010" y="818541"/>
            <a:ext cx="3445763" cy="1950218"/>
          </a:xfrm>
          <a:prstGeom prst="horizont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dirty="0" smtClean="0"/>
              <a:t>Vollkornbrot ist gesünder als Toast. </a:t>
            </a:r>
          </a:p>
          <a:p>
            <a:pPr algn="ctr"/>
            <a:endParaRPr lang="de-DE" sz="1400" dirty="0" smtClean="0"/>
          </a:p>
          <a:p>
            <a:pPr algn="ctr"/>
            <a:endParaRPr lang="de-DE" sz="14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3965" y="3460419"/>
            <a:ext cx="3239035" cy="224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1274" y="3465016"/>
            <a:ext cx="3268907" cy="22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Fensterinhalt horizontal verschieben 22"/>
          <p:cNvSpPr/>
          <p:nvPr/>
        </p:nvSpPr>
        <p:spPr>
          <a:xfrm>
            <a:off x="2054675" y="6357156"/>
            <a:ext cx="2742477" cy="2262251"/>
          </a:xfrm>
          <a:prstGeom prst="horizont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400" i="1" dirty="0" smtClean="0"/>
          </a:p>
          <a:p>
            <a:pPr algn="ctr"/>
            <a:r>
              <a:rPr lang="de-DE" sz="1400" dirty="0" smtClean="0"/>
              <a:t>Mariko empfiehlt Weltmeisterbrot.</a:t>
            </a:r>
          </a:p>
        </p:txBody>
      </p:sp>
    </p:spTree>
    <p:extLst>
      <p:ext uri="{BB962C8B-B14F-4D97-AF65-F5344CB8AC3E}">
        <p14:creationId xmlns:p14="http://schemas.microsoft.com/office/powerpoint/2010/main" val="399958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55"/>
            <a:ext cx="6858000" cy="46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9724"/>
            <a:ext cx="6858000" cy="46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5" y="857402"/>
            <a:ext cx="4173561" cy="339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ensterinhalt horizontal verschieben 6"/>
          <p:cNvSpPr/>
          <p:nvPr/>
        </p:nvSpPr>
        <p:spPr>
          <a:xfrm>
            <a:off x="4293096" y="662524"/>
            <a:ext cx="2104332" cy="1326147"/>
          </a:xfrm>
          <a:prstGeom prst="horizont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Man merke sich: Ungesundes Essen macht dick und faul.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39" y="4718974"/>
            <a:ext cx="4429514" cy="359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ensterinhalt horizontal verschieben 11"/>
          <p:cNvSpPr/>
          <p:nvPr/>
        </p:nvSpPr>
        <p:spPr>
          <a:xfrm>
            <a:off x="476672" y="7761312"/>
            <a:ext cx="2104332" cy="1326147"/>
          </a:xfrm>
          <a:prstGeom prst="horizont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Bleibt gesund!</a:t>
            </a:r>
          </a:p>
          <a:p>
            <a:pPr algn="ctr"/>
            <a:r>
              <a:rPr lang="de-DE" sz="1400" dirty="0" smtClean="0"/>
              <a:t>Eure </a:t>
            </a:r>
            <a:r>
              <a:rPr lang="de-DE" sz="1400" smtClean="0"/>
              <a:t>H2 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76498994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A4-Papier (210x297 mm)</PresentationFormat>
  <Paragraphs>17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PowerPoint-Präsentation</vt:lpstr>
      <vt:lpstr>PowerPoint-Präsentation</vt:lpstr>
      <vt:lpstr>PowerPoint-Präsentation</vt:lpstr>
      <vt:lpstr>PowerPoint-Präsentation</vt:lpstr>
    </vt:vector>
  </TitlesOfParts>
  <Company>MTK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fvbs</dc:creator>
  <cp:lastModifiedBy>Lehrer, MTK</cp:lastModifiedBy>
  <cp:revision>44</cp:revision>
  <cp:lastPrinted>2019-04-04T09:49:24Z</cp:lastPrinted>
  <dcterms:created xsi:type="dcterms:W3CDTF">2018-09-25T12:08:22Z</dcterms:created>
  <dcterms:modified xsi:type="dcterms:W3CDTF">2019-04-30T11:55:17Z</dcterms:modified>
</cp:coreProperties>
</file>