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15122525"/>
  <p:notesSz cx="6797675" cy="9926638"/>
  <p:defaultTextStyle>
    <a:defPPr>
      <a:defRPr lang="de-DE"/>
    </a:defPPr>
    <a:lvl1pPr marL="0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4042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08085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2127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16169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0211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24254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28296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32338" algn="l" defTabSz="140808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26" y="-120"/>
      </p:cViewPr>
      <p:guideLst>
        <p:guide orient="horz" pos="476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005" y="4697787"/>
            <a:ext cx="9089390" cy="324154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0" y="8569431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4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08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2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1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2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28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3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4EB-B024-4508-A192-9B6798FA7A1F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931F-C69D-40B4-9C26-BF6250279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87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4EB-B024-4508-A192-9B6798FA7A1F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931F-C69D-40B4-9C26-BF6250279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03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814535" y="875146"/>
            <a:ext cx="1804512" cy="18637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01003" y="875146"/>
            <a:ext cx="5235311" cy="186371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4EB-B024-4508-A192-9B6798FA7A1F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931F-C69D-40B4-9C26-BF6250279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80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4EB-B024-4508-A192-9B6798FA7A1F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931F-C69D-40B4-9C26-BF6250279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39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5" y="9717624"/>
            <a:ext cx="9089390" cy="3003502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705" y="6409573"/>
            <a:ext cx="9089390" cy="3308052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404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0808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12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161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202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242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282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3233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4EB-B024-4508-A192-9B6798FA7A1F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931F-C69D-40B4-9C26-BF6250279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61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01003" y="5096854"/>
            <a:ext cx="3519911" cy="1441540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99137" y="5096854"/>
            <a:ext cx="3519911" cy="1441540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4EB-B024-4508-A192-9B6798FA7A1F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931F-C69D-40B4-9C26-BF6250279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2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0" y="605602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1" y="3385066"/>
            <a:ext cx="4724775" cy="1410735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4042" indent="0">
              <a:buNone/>
              <a:defRPr sz="3100" b="1"/>
            </a:lvl2pPr>
            <a:lvl3pPr marL="1408085" indent="0">
              <a:buNone/>
              <a:defRPr sz="2800" b="1"/>
            </a:lvl3pPr>
            <a:lvl4pPr marL="2112127" indent="0">
              <a:buNone/>
              <a:defRPr sz="2500" b="1"/>
            </a:lvl4pPr>
            <a:lvl5pPr marL="2816169" indent="0">
              <a:buNone/>
              <a:defRPr sz="2500" b="1"/>
            </a:lvl5pPr>
            <a:lvl6pPr marL="3520211" indent="0">
              <a:buNone/>
              <a:defRPr sz="2500" b="1"/>
            </a:lvl6pPr>
            <a:lvl7pPr marL="4224254" indent="0">
              <a:buNone/>
              <a:defRPr sz="2500" b="1"/>
            </a:lvl7pPr>
            <a:lvl8pPr marL="4928296" indent="0">
              <a:buNone/>
              <a:defRPr sz="2500" b="1"/>
            </a:lvl8pPr>
            <a:lvl9pPr marL="5632338" indent="0">
              <a:buNone/>
              <a:defRPr sz="2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671" y="4795801"/>
            <a:ext cx="4724775" cy="871295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100" y="3385066"/>
            <a:ext cx="4726631" cy="1410735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4042" indent="0">
              <a:buNone/>
              <a:defRPr sz="3100" b="1"/>
            </a:lvl2pPr>
            <a:lvl3pPr marL="1408085" indent="0">
              <a:buNone/>
              <a:defRPr sz="2800" b="1"/>
            </a:lvl3pPr>
            <a:lvl4pPr marL="2112127" indent="0">
              <a:buNone/>
              <a:defRPr sz="2500" b="1"/>
            </a:lvl4pPr>
            <a:lvl5pPr marL="2816169" indent="0">
              <a:buNone/>
              <a:defRPr sz="2500" b="1"/>
            </a:lvl5pPr>
            <a:lvl6pPr marL="3520211" indent="0">
              <a:buNone/>
              <a:defRPr sz="2500" b="1"/>
            </a:lvl6pPr>
            <a:lvl7pPr marL="4224254" indent="0">
              <a:buNone/>
              <a:defRPr sz="2500" b="1"/>
            </a:lvl7pPr>
            <a:lvl8pPr marL="4928296" indent="0">
              <a:buNone/>
              <a:defRPr sz="2500" b="1"/>
            </a:lvl8pPr>
            <a:lvl9pPr marL="5632338" indent="0">
              <a:buNone/>
              <a:defRPr sz="2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100" y="4795801"/>
            <a:ext cx="4726631" cy="8712956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4EB-B024-4508-A192-9B6798FA7A1F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931F-C69D-40B4-9C26-BF6250279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8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4EB-B024-4508-A192-9B6798FA7A1F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931F-C69D-40B4-9C26-BF6250279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37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4EB-B024-4508-A192-9B6798FA7A1F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931F-C69D-40B4-9C26-BF6250279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95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1" y="602101"/>
            <a:ext cx="3518055" cy="2562428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823" y="602102"/>
            <a:ext cx="5977908" cy="12906657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671" y="3164530"/>
            <a:ext cx="3518055" cy="10344228"/>
          </a:xfrm>
        </p:spPr>
        <p:txBody>
          <a:bodyPr/>
          <a:lstStyle>
            <a:lvl1pPr marL="0" indent="0">
              <a:buNone/>
              <a:defRPr sz="2200"/>
            </a:lvl1pPr>
            <a:lvl2pPr marL="704042" indent="0">
              <a:buNone/>
              <a:defRPr sz="1800"/>
            </a:lvl2pPr>
            <a:lvl3pPr marL="1408085" indent="0">
              <a:buNone/>
              <a:defRPr sz="1500"/>
            </a:lvl3pPr>
            <a:lvl4pPr marL="2112127" indent="0">
              <a:buNone/>
              <a:defRPr sz="1400"/>
            </a:lvl4pPr>
            <a:lvl5pPr marL="2816169" indent="0">
              <a:buNone/>
              <a:defRPr sz="1400"/>
            </a:lvl5pPr>
            <a:lvl6pPr marL="3520211" indent="0">
              <a:buNone/>
              <a:defRPr sz="1400"/>
            </a:lvl6pPr>
            <a:lvl7pPr marL="4224254" indent="0">
              <a:buNone/>
              <a:defRPr sz="1400"/>
            </a:lvl7pPr>
            <a:lvl8pPr marL="4928296" indent="0">
              <a:buNone/>
              <a:defRPr sz="1400"/>
            </a:lvl8pPr>
            <a:lvl9pPr marL="5632338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4EB-B024-4508-A192-9B6798FA7A1F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931F-C69D-40B4-9C26-BF6250279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5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981" y="10585768"/>
            <a:ext cx="6416040" cy="124971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981" y="1351225"/>
            <a:ext cx="6416040" cy="9073515"/>
          </a:xfrm>
        </p:spPr>
        <p:txBody>
          <a:bodyPr/>
          <a:lstStyle>
            <a:lvl1pPr marL="0" indent="0">
              <a:buNone/>
              <a:defRPr sz="4900"/>
            </a:lvl1pPr>
            <a:lvl2pPr marL="704042" indent="0">
              <a:buNone/>
              <a:defRPr sz="4300"/>
            </a:lvl2pPr>
            <a:lvl3pPr marL="1408085" indent="0">
              <a:buNone/>
              <a:defRPr sz="3700"/>
            </a:lvl3pPr>
            <a:lvl4pPr marL="2112127" indent="0">
              <a:buNone/>
              <a:defRPr sz="3100"/>
            </a:lvl4pPr>
            <a:lvl5pPr marL="2816169" indent="0">
              <a:buNone/>
              <a:defRPr sz="3100"/>
            </a:lvl5pPr>
            <a:lvl6pPr marL="3520211" indent="0">
              <a:buNone/>
              <a:defRPr sz="3100"/>
            </a:lvl6pPr>
            <a:lvl7pPr marL="4224254" indent="0">
              <a:buNone/>
              <a:defRPr sz="3100"/>
            </a:lvl7pPr>
            <a:lvl8pPr marL="4928296" indent="0">
              <a:buNone/>
              <a:defRPr sz="3100"/>
            </a:lvl8pPr>
            <a:lvl9pPr marL="5632338" indent="0">
              <a:buNone/>
              <a:defRPr sz="3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981" y="11835478"/>
            <a:ext cx="6416040" cy="1774795"/>
          </a:xfrm>
        </p:spPr>
        <p:txBody>
          <a:bodyPr/>
          <a:lstStyle>
            <a:lvl1pPr marL="0" indent="0">
              <a:buNone/>
              <a:defRPr sz="2200"/>
            </a:lvl1pPr>
            <a:lvl2pPr marL="704042" indent="0">
              <a:buNone/>
              <a:defRPr sz="1800"/>
            </a:lvl2pPr>
            <a:lvl3pPr marL="1408085" indent="0">
              <a:buNone/>
              <a:defRPr sz="1500"/>
            </a:lvl3pPr>
            <a:lvl4pPr marL="2112127" indent="0">
              <a:buNone/>
              <a:defRPr sz="1400"/>
            </a:lvl4pPr>
            <a:lvl5pPr marL="2816169" indent="0">
              <a:buNone/>
              <a:defRPr sz="1400"/>
            </a:lvl5pPr>
            <a:lvl6pPr marL="3520211" indent="0">
              <a:buNone/>
              <a:defRPr sz="1400"/>
            </a:lvl6pPr>
            <a:lvl7pPr marL="4224254" indent="0">
              <a:buNone/>
              <a:defRPr sz="1400"/>
            </a:lvl7pPr>
            <a:lvl8pPr marL="4928296" indent="0">
              <a:buNone/>
              <a:defRPr sz="1400"/>
            </a:lvl8pPr>
            <a:lvl9pPr marL="5632338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74EB-B024-4508-A192-9B6798FA7A1F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4931F-C69D-40B4-9C26-BF6250279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41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670" y="605602"/>
            <a:ext cx="9624060" cy="2520421"/>
          </a:xfrm>
          <a:prstGeom prst="rect">
            <a:avLst/>
          </a:prstGeom>
        </p:spPr>
        <p:txBody>
          <a:bodyPr vert="horz" lIns="140808" tIns="70404" rIns="140808" bIns="70404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0" y="3528591"/>
            <a:ext cx="9624060" cy="9980167"/>
          </a:xfrm>
          <a:prstGeom prst="rect">
            <a:avLst/>
          </a:prstGeom>
        </p:spPr>
        <p:txBody>
          <a:bodyPr vert="horz" lIns="140808" tIns="70404" rIns="140808" bIns="70404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670" y="14016342"/>
            <a:ext cx="2495127" cy="805135"/>
          </a:xfrm>
          <a:prstGeom prst="rect">
            <a:avLst/>
          </a:prstGeom>
        </p:spPr>
        <p:txBody>
          <a:bodyPr vert="horz" lIns="140808" tIns="70404" rIns="140808" bIns="70404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E74EB-B024-4508-A192-9B6798FA7A1F}" type="datetimeFigureOut">
              <a:rPr lang="de-DE" smtClean="0"/>
              <a:t>22.01.2020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3579" y="14016342"/>
            <a:ext cx="3386243" cy="805135"/>
          </a:xfrm>
          <a:prstGeom prst="rect">
            <a:avLst/>
          </a:prstGeom>
        </p:spPr>
        <p:txBody>
          <a:bodyPr vert="horz" lIns="140808" tIns="70404" rIns="140808" bIns="70404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3603" y="14016342"/>
            <a:ext cx="2495127" cy="805135"/>
          </a:xfrm>
          <a:prstGeom prst="rect">
            <a:avLst/>
          </a:prstGeom>
        </p:spPr>
        <p:txBody>
          <a:bodyPr vert="horz" lIns="140808" tIns="70404" rIns="140808" bIns="70404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4931F-C69D-40B4-9C26-BF62502795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02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08085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8032" indent="-528032" algn="l" defTabSz="1408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4069" indent="-440026" algn="l" defTabSz="1408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0106" indent="-352021" algn="l" defTabSz="1408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64148" indent="-352021" algn="l" defTabSz="1408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68190" indent="-352021" algn="l" defTabSz="1408085" rtl="0" eaLnBrk="1" latinLnBrk="0" hangingPunct="1">
        <a:spcBef>
          <a:spcPct val="20000"/>
        </a:spcBef>
        <a:buFont typeface="Arial" panose="020B0604020202020204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72233" indent="-352021" algn="l" defTabSz="1408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76275" indent="-352021" algn="l" defTabSz="1408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80317" indent="-352021" algn="l" defTabSz="1408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84359" indent="-352021" algn="l" defTabSz="1408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4042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08085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2127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16169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211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254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28296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32338" algn="l" defTabSz="140808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6" y="453192"/>
            <a:ext cx="9552276" cy="1422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15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64" y="908807"/>
            <a:ext cx="8960673" cy="1331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00711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PowerPoint-Präsentation</vt:lpstr>
      <vt:lpstr>PowerPoint-Präsentation</vt:lpstr>
    </vt:vector>
  </TitlesOfParts>
  <Company>MTK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Lehrer, MTK</dc:creator>
  <cp:lastModifiedBy>Lehrer, MTK</cp:lastModifiedBy>
  <cp:revision>2</cp:revision>
  <cp:lastPrinted>2020-01-22T16:50:50Z</cp:lastPrinted>
  <dcterms:created xsi:type="dcterms:W3CDTF">2019-06-11T10:15:44Z</dcterms:created>
  <dcterms:modified xsi:type="dcterms:W3CDTF">2020-01-22T16:50:56Z</dcterms:modified>
</cp:coreProperties>
</file>